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55" r:id="rId1"/>
    <p:sldMasterId id="2147484091" r:id="rId2"/>
  </p:sldMasterIdLst>
  <p:notesMasterIdLst>
    <p:notesMasterId r:id="rId42"/>
  </p:notesMasterIdLst>
  <p:sldIdLst>
    <p:sldId id="256" r:id="rId3"/>
    <p:sldId id="2147482801" r:id="rId4"/>
    <p:sldId id="271" r:id="rId5"/>
    <p:sldId id="2147482802" r:id="rId6"/>
    <p:sldId id="2147482803" r:id="rId7"/>
    <p:sldId id="258" r:id="rId8"/>
    <p:sldId id="268" r:id="rId9"/>
    <p:sldId id="2147482804" r:id="rId10"/>
    <p:sldId id="2147482805" r:id="rId11"/>
    <p:sldId id="270" r:id="rId12"/>
    <p:sldId id="2147482806" r:id="rId13"/>
    <p:sldId id="272" r:id="rId14"/>
    <p:sldId id="267" r:id="rId15"/>
    <p:sldId id="273" r:id="rId16"/>
    <p:sldId id="274" r:id="rId17"/>
    <p:sldId id="2147482807" r:id="rId18"/>
    <p:sldId id="276" r:id="rId19"/>
    <p:sldId id="277" r:id="rId20"/>
    <p:sldId id="278" r:id="rId21"/>
    <p:sldId id="279" r:id="rId22"/>
    <p:sldId id="280" r:id="rId23"/>
    <p:sldId id="281" r:id="rId24"/>
    <p:sldId id="282" r:id="rId25"/>
    <p:sldId id="283" r:id="rId26"/>
    <p:sldId id="2147482808" r:id="rId27"/>
    <p:sldId id="289" r:id="rId28"/>
    <p:sldId id="290" r:id="rId29"/>
    <p:sldId id="291" r:id="rId30"/>
    <p:sldId id="292" r:id="rId31"/>
    <p:sldId id="293" r:id="rId32"/>
    <p:sldId id="294" r:id="rId33"/>
    <p:sldId id="295" r:id="rId34"/>
    <p:sldId id="296" r:id="rId35"/>
    <p:sldId id="297" r:id="rId36"/>
    <p:sldId id="299" r:id="rId37"/>
    <p:sldId id="300" r:id="rId38"/>
    <p:sldId id="2147482809" r:id="rId39"/>
    <p:sldId id="260" r:id="rId40"/>
    <p:sldId id="21474827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C8CFF"/>
    <a:srgbClr val="8B949E"/>
    <a:srgbClr val="0D1117"/>
    <a:srgbClr val="F778BA"/>
    <a:srgbClr val="56D364"/>
    <a:srgbClr val="33B3AE"/>
    <a:srgbClr val="282E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F22B59-43EB-4AD2-BEB1-2D01D0764E35}" v="302" dt="2025-02-05T17:58:06.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2026"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4FFF8-213F-43DD-BC06-7A9266362C81}"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FC105-9A79-439E-A72E-D1D363769F35}" type="slidenum">
              <a:rPr lang="en-US" smtClean="0"/>
              <a:t>‹#›</a:t>
            </a:fld>
            <a:endParaRPr lang="en-US"/>
          </a:p>
        </p:txBody>
      </p:sp>
    </p:spTree>
    <p:extLst>
      <p:ext uri="{BB962C8B-B14F-4D97-AF65-F5344CB8AC3E}">
        <p14:creationId xmlns:p14="http://schemas.microsoft.com/office/powerpoint/2010/main" val="65266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blog/2022-09-07-research-quantifying-github-copilots-impact-on-developer-productivity-and-happines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github.com/en/enterprise-cloud@latest/copilot/configuring-github-copilot/configuring-github-copilot-in-your-environmen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github.com/en/enterprise-cloud@latest/copilot/configuring-github-copilot/configuring-github-copilot-in-your-environment#example-language-configurations" TargetMode="External"/><Relationship Id="rId5" Type="http://schemas.openxmlformats.org/officeDocument/2006/relationships/hyperlink" Target="https://docs.github.com/en/enterprise-cloud@latest/copilot/configuring-github-copilot/configuring-github-copilot-in-your-environment#configuring-language-settings-for-github-copilot" TargetMode="External"/><Relationship Id="rId4" Type="http://schemas.openxmlformats.org/officeDocument/2006/relationships/hyperlink" Target="https://docs.github.com/en/enterprise-cloud@latest/copilot/configuring-github-copilot/configuring-github-copilot-in-your-environment#configuring-advanced-settings-for-github-copilo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f/awesome-chatgpt-prompt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google.com/document/d/1Fk-N90wprDFKgacrAdXFm5sR3Iarp3qwt8KeaIESGoc/edit#heading=h.utbev0tfi7mk"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github.com/orgs/community/discussions/56975#discussioncomment-608647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248e67e28e1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7" name="Google Shape;2877;g248e67e28e1_0_2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23d5feec223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23d5feec22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NOTES:</a:t>
            </a:r>
            <a:br>
              <a:rPr lang="en"/>
            </a:br>
            <a:br>
              <a:rPr lang="en"/>
            </a:br>
            <a:r>
              <a:rPr lang="en"/>
              <a:t>As a last statement and a reminder, it is very important to understand the role your </a:t>
            </a:r>
            <a:r>
              <a:rPr lang="en" b="1"/>
              <a:t>AI powered pair-programmer</a:t>
            </a:r>
            <a:r>
              <a:rPr lang="en"/>
              <a:t> plays within your IDE. </a:t>
            </a:r>
            <a:br>
              <a:rPr lang="en"/>
            </a:br>
            <a:br>
              <a:rPr lang="en"/>
            </a:br>
            <a:r>
              <a:rPr lang="en"/>
              <a:t>- There is a reason we named it Copilot. </a:t>
            </a:r>
            <a:r>
              <a:rPr lang="en" b="1"/>
              <a:t>Copilot needs a “Captain” to set the course!</a:t>
            </a:r>
            <a:br>
              <a:rPr lang="en"/>
            </a:br>
            <a:br>
              <a:rPr lang="en"/>
            </a:br>
            <a:r>
              <a:rPr lang="en"/>
              <a:t>- Having a good vision about your Programming goals, will get you to your solution much faster. Remember Copilot can’t read minds.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1d5a794b9b4_0_30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7" name="Google Shape;1837;g1d5a794b9b4_0_30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200"/>
              <a:t>SPEAKER NOTES:</a:t>
            </a:r>
            <a:br>
              <a:rPr lang="en" sz="1200"/>
            </a:br>
            <a:br>
              <a:rPr lang="en" sz="1200"/>
            </a:br>
            <a:r>
              <a:rPr lang="en" sz="1200"/>
              <a:t>A compelling study from GitHub's blog delves deep into understanding GitHub Copilot's transformative effects on developers' efficiency and overall contentment. After initial observations and discussions with users, the research expanded its horizon by surveying over 2,000 developers to gain broad insights into their Copilot experiences. </a:t>
            </a:r>
            <a:endParaRPr sz="1200"/>
          </a:p>
          <a:p>
            <a:pPr marL="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Clr>
                <a:schemeClr val="dk1"/>
              </a:buClr>
              <a:buSzPts val="1100"/>
              <a:buFont typeface="Arial"/>
              <a:buNone/>
            </a:pPr>
            <a:r>
              <a:rPr lang="en" sz="1200"/>
              <a:t>The numbers speak for themselves: 96% reported accelerated completion of repetitive tasks, 88% felt an uptick in their productivity, and 74% could pivot their focus to more fulfilling work aspects. Beyond mere stats, GitHub Copilot has emerged as a key tool in magnifying productivity, bridging any knowledge voids, and acting as a catalyst for groundbreaking innovation.</a:t>
            </a:r>
            <a:br>
              <a:rPr lang="en" sz="1200"/>
            </a:br>
            <a:br>
              <a:rPr lang="en" sz="1200"/>
            </a:br>
            <a:r>
              <a:rPr lang="en" sz="1200">
                <a:latin typeface="Arial"/>
                <a:ea typeface="Arial"/>
                <a:cs typeface="Arial"/>
                <a:sym typeface="Arial"/>
              </a:rPr>
              <a:t>Data from </a:t>
            </a:r>
            <a:r>
              <a:rPr lang="en" sz="1200">
                <a:solidFill>
                  <a:schemeClr val="dk1"/>
                </a:solidFill>
              </a:rPr>
              <a:t>GitHub Blog - Research: quantifying GitHub Copilot’s impact on developer productivity and happiness - </a:t>
            </a:r>
            <a:r>
              <a:rPr lang="en" sz="1200" u="sng">
                <a:solidFill>
                  <a:schemeClr val="hlink"/>
                </a:solidFill>
                <a:latin typeface="Arial"/>
                <a:ea typeface="Arial"/>
                <a:cs typeface="Arial"/>
                <a:sym typeface="Arial"/>
                <a:hlinkClick r:id="rId3"/>
              </a:rPr>
              <a:t>https://github.blog/2022-09-07-research-quantifying-github-copilots-impact-on-developer-productivity-and-happiness/</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Clr>
                <a:schemeClr val="dk1"/>
              </a:buClr>
              <a:buSzPts val="1000"/>
              <a:buFont typeface="Calibri"/>
              <a:buNone/>
            </a:pPr>
            <a:endParaRPr sz="1000">
              <a:solidFill>
                <a:schemeClr val="dk1"/>
              </a:solidFill>
              <a:latin typeface="Helvetica Neue"/>
              <a:ea typeface="Helvetica Neue"/>
              <a:cs typeface="Helvetica Neue"/>
              <a:sym typeface="Helvetica Neue"/>
            </a:endParaRPr>
          </a:p>
        </p:txBody>
      </p:sp>
      <p:sp>
        <p:nvSpPr>
          <p:cNvPr id="1838" name="Google Shape;1838;g1d5a794b9b4_0_30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3d5feec22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23d5feec22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dive into the 'Getting Started' part! We're gonna first chat about what is required to use GitHub Copilot as well as the supported IDE’s that you have to choose from. Take a look at where you can find Copilot within your IDE and the logic behind what goes on underneath the hood when you actually send a prompt out to generate code. </a:t>
            </a:r>
            <a:endParaRPr/>
          </a:p>
        </p:txBody>
      </p:sp>
    </p:spTree>
    <p:extLst>
      <p:ext uri="{BB962C8B-B14F-4D97-AF65-F5344CB8AC3E}">
        <p14:creationId xmlns:p14="http://schemas.microsoft.com/office/powerpoint/2010/main" val="1558326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27982554e0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27982554e0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a:t>
            </a:r>
            <a:br>
              <a:rPr lang="en">
                <a:solidFill>
                  <a:schemeClr val="dk1"/>
                </a:solidFill>
              </a:rPr>
            </a:br>
            <a:br>
              <a:rPr lang="en">
                <a:solidFill>
                  <a:schemeClr val="dk1"/>
                </a:solidFill>
              </a:rPr>
            </a:br>
            <a:r>
              <a:rPr lang="en">
                <a:solidFill>
                  <a:schemeClr val="dk1"/>
                </a:solidFill>
              </a:rPr>
              <a:t>These are the 3 main components required to run Copilot or Copilot Chat. Pretty simple! </a:t>
            </a:r>
            <a:br>
              <a:rPr lang="en">
                <a:solidFill>
                  <a:schemeClr val="dk1"/>
                </a:solidFill>
              </a:rPr>
            </a:br>
            <a:br>
              <a:rPr lang="en">
                <a:solidFill>
                  <a:schemeClr val="dk1"/>
                </a:solidFill>
              </a:rPr>
            </a:br>
            <a:r>
              <a:rPr lang="en">
                <a:solidFill>
                  <a:schemeClr val="dk1"/>
                </a:solidFill>
              </a:rPr>
              <a:t>[OPTIONAL]</a:t>
            </a:r>
            <a:br>
              <a:rPr lang="en">
                <a:solidFill>
                  <a:schemeClr val="dk1"/>
                </a:solidFill>
              </a:rPr>
            </a:br>
            <a:r>
              <a:rPr lang="en">
                <a:solidFill>
                  <a:schemeClr val="dk1"/>
                </a:solidFill>
              </a:rPr>
              <a:t>We are not going into the details of installing Copilot in the IDE, since there are several of them and the information is available online.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7982554e04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27982554e04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SPEAKER NOTES:</a:t>
            </a:r>
            <a:br>
              <a:rPr lang="en" sz="1200"/>
            </a:br>
            <a:br>
              <a:rPr lang="en" sz="1200"/>
            </a:br>
            <a:r>
              <a:rPr lang="en" sz="1200"/>
              <a:t>Once Copilot is enabled from the GitHub side and your Copilot IDE extensions are installed, you should be able to see certain Copilot related icons on your IDE. In this case we are showing you Visual Studio Code.</a:t>
            </a:r>
            <a:br>
              <a:rPr lang="en" sz="1200"/>
            </a:br>
            <a:br>
              <a:rPr lang="en" sz="1200"/>
            </a:br>
            <a:r>
              <a:rPr lang="en" sz="1200"/>
              <a:t>Clicking on </a:t>
            </a:r>
            <a:r>
              <a:rPr lang="en" sz="1200" b="1"/>
              <a:t>Copilot Chat</a:t>
            </a:r>
            <a:r>
              <a:rPr lang="en" sz="1200"/>
              <a:t> and </a:t>
            </a:r>
            <a:r>
              <a:rPr lang="en" sz="1200" b="1"/>
              <a:t>Copilot Lab</a:t>
            </a:r>
            <a:r>
              <a:rPr lang="en" sz="1200"/>
              <a:t> will open UI options to interact with these extensions, the core Copilot extension does not require an additional UI, since it mostly operates from within your code file.</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1f04db0998a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t>NOTE: </a:t>
            </a:r>
            <a:r>
              <a:rPr lang="en" sz="1200" b="1">
                <a:latin typeface="Arial"/>
                <a:ea typeface="Arial"/>
                <a:cs typeface="Arial"/>
                <a:sym typeface="Arial"/>
              </a:rPr>
              <a:t>Slide is animated</a:t>
            </a:r>
            <a:br>
              <a:rPr lang="en" sz="1200" b="1">
                <a:latin typeface="Arial"/>
                <a:ea typeface="Arial"/>
                <a:cs typeface="Arial"/>
                <a:sym typeface="Arial"/>
              </a:rPr>
            </a:br>
            <a:br>
              <a:rPr lang="en" sz="1200" b="1">
                <a:latin typeface="Arial"/>
                <a:ea typeface="Arial"/>
                <a:cs typeface="Arial"/>
                <a:sym typeface="Arial"/>
              </a:rPr>
            </a:br>
            <a:r>
              <a:rPr lang="en" sz="1200">
                <a:solidFill>
                  <a:schemeClr val="dk1"/>
                </a:solidFill>
              </a:rPr>
              <a:t>SPEAKER NOTES:</a:t>
            </a:r>
            <a:br>
              <a:rPr lang="en" sz="1200">
                <a:solidFill>
                  <a:schemeClr val="dk1"/>
                </a:solidFill>
              </a:rPr>
            </a:br>
            <a:endParaRPr sz="12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200">
                <a:latin typeface="Arial"/>
                <a:ea typeface="Arial"/>
                <a:cs typeface="Arial"/>
                <a:sym typeface="Arial"/>
              </a:rPr>
              <a:t>Here’s your code editor with Copilot enabled. (Click)</a:t>
            </a:r>
            <a:r>
              <a:rPr lang="en" sz="1200"/>
              <a:t> </a:t>
            </a:r>
            <a:r>
              <a:rPr lang="en" sz="1200">
                <a:latin typeface="Arial"/>
                <a:ea typeface="Arial"/>
                <a:cs typeface="Arial"/>
                <a:sym typeface="Arial"/>
              </a:rPr>
              <a:t>Your editor provides context to Copilot.</a:t>
            </a:r>
            <a:r>
              <a:rPr lang="en" sz="1200"/>
              <a:t> </a:t>
            </a:r>
            <a:r>
              <a:rPr lang="en" sz="1200">
                <a:latin typeface="Arial"/>
                <a:ea typeface="Arial"/>
                <a:cs typeface="Arial"/>
                <a:sym typeface="Arial"/>
              </a:rPr>
              <a:t>GitHub Copilot </a:t>
            </a:r>
            <a:r>
              <a:rPr lang="en" sz="1200"/>
              <a:t>also gains</a:t>
            </a:r>
            <a:r>
              <a:rPr lang="en" sz="1200">
                <a:latin typeface="Arial"/>
                <a:ea typeface="Arial"/>
                <a:cs typeface="Arial"/>
                <a:sym typeface="Arial"/>
              </a:rPr>
              <a:t> context from </a:t>
            </a:r>
            <a:r>
              <a:rPr lang="en" sz="1200"/>
              <a:t>open local</a:t>
            </a:r>
            <a:r>
              <a:rPr lang="en" sz="1200">
                <a:latin typeface="Arial"/>
                <a:ea typeface="Arial"/>
                <a:cs typeface="Arial"/>
                <a:sym typeface="Arial"/>
              </a:rPr>
              <a:t> files in your </a:t>
            </a:r>
            <a:r>
              <a:rPr lang="en" sz="1200"/>
              <a:t>IDE</a:t>
            </a:r>
            <a:r>
              <a:rPr lang="en" sz="1200">
                <a:latin typeface="Arial"/>
                <a:ea typeface="Arial"/>
                <a:cs typeface="Arial"/>
                <a:sym typeface="Arial"/>
              </a:rPr>
              <a:t>. It’s not attached to a repository. The file being edited could be hosted on GitHub or in any other repo, but it’s not a requirement.</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200">
                <a:latin typeface="Arial"/>
                <a:ea typeface="Arial"/>
                <a:cs typeface="Arial"/>
                <a:sym typeface="Arial"/>
              </a:rPr>
              <a:t>GitHub Copilot will write novel code. But having said that, GitHub Copilot is looking for language patterns and it learns language patterns. There may be times where a particular line, or a few lines of code, appears in thousands and thousands of repositories. That starts to look like a language pattern, rather than its own unique piece of code. In those cases, GitHub Copilot will occasionally regurgitate what it thinks is a pattern as it’s seen it so many times. </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p>
          <a:p>
            <a:pPr marL="0" lvl="0" indent="0" algn="l" rtl="0">
              <a:lnSpc>
                <a:spcPct val="115000"/>
              </a:lnSpc>
              <a:spcBef>
                <a:spcPts val="0"/>
              </a:spcBef>
              <a:spcAft>
                <a:spcPts val="0"/>
              </a:spcAft>
              <a:buClr>
                <a:schemeClr val="dk1"/>
              </a:buClr>
              <a:buSzPts val="1100"/>
              <a:buFont typeface="Arial"/>
              <a:buNone/>
            </a:pPr>
            <a:r>
              <a:rPr lang="en" sz="1200">
                <a:latin typeface="Arial"/>
                <a:ea typeface="Arial"/>
                <a:cs typeface="Arial"/>
                <a:sym typeface="Arial"/>
              </a:rPr>
              <a:t>For that case, the GitHub Copilot team created an IP filter. GitHub Copilot includes a filter which detects code suggestions matching public code on GitHub. You can choose to enable or disable the filter. When the filter is enabled, GitHub Copilot checks code suggestions with their surrounding code of about 150 characters against public code on GitHub. If there is a match or near match, the suggestion will not be shown to you. </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200">
                <a:latin typeface="Arial"/>
                <a:ea typeface="Arial"/>
                <a:cs typeface="Arial"/>
                <a:sym typeface="Arial"/>
              </a:rPr>
              <a:t> </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150" b="1">
                <a:solidFill>
                  <a:schemeClr val="dk1"/>
                </a:solidFill>
                <a:highlight>
                  <a:srgbClr val="EDF2FA"/>
                </a:highlight>
              </a:rPr>
              <a:t>Copilot for Business works something like this:</a:t>
            </a:r>
            <a:endParaRPr sz="1150" b="1">
              <a:solidFill>
                <a:schemeClr val="dk1"/>
              </a:solidFill>
              <a:highlight>
                <a:srgbClr val="EDF2FA"/>
              </a:highlight>
            </a:endParaRPr>
          </a:p>
          <a:p>
            <a:pPr marL="457200" lvl="0" indent="-301625" algn="l" rtl="0">
              <a:lnSpc>
                <a:spcPct val="115000"/>
              </a:lnSpc>
              <a:spcBef>
                <a:spcPts val="0"/>
              </a:spcBef>
              <a:spcAft>
                <a:spcPts val="0"/>
              </a:spcAft>
              <a:buClr>
                <a:schemeClr val="dk1"/>
              </a:buClr>
              <a:buSzPts val="1150"/>
              <a:buAutoNum type="arabicPeriod"/>
            </a:pPr>
            <a:r>
              <a:rPr lang="en" sz="1150">
                <a:solidFill>
                  <a:schemeClr val="dk1"/>
                </a:solidFill>
                <a:highlight>
                  <a:srgbClr val="EDF2FA"/>
                </a:highlight>
              </a:rPr>
              <a:t>Code starts in the user's IDE (e.g. VS Code, Visual Studio, IntelliJ). The Copilot extension gathers context from open files. That context is called the "prompt."</a:t>
            </a:r>
            <a:endParaRPr sz="1150">
              <a:solidFill>
                <a:schemeClr val="dk1"/>
              </a:solidFill>
              <a:highlight>
                <a:srgbClr val="EDF2FA"/>
              </a:highlight>
            </a:endParaRPr>
          </a:p>
          <a:p>
            <a:pPr marL="457200" lvl="0" indent="-301625" algn="l" rtl="0">
              <a:lnSpc>
                <a:spcPct val="115000"/>
              </a:lnSpc>
              <a:spcBef>
                <a:spcPts val="0"/>
              </a:spcBef>
              <a:spcAft>
                <a:spcPts val="0"/>
              </a:spcAft>
              <a:buClr>
                <a:schemeClr val="dk1"/>
              </a:buClr>
              <a:buSzPts val="1150"/>
              <a:buAutoNum type="arabicPeriod"/>
            </a:pPr>
            <a:r>
              <a:rPr lang="en" sz="1150">
                <a:solidFill>
                  <a:schemeClr val="dk1"/>
                </a:solidFill>
                <a:highlight>
                  <a:srgbClr val="EDF2FA"/>
                </a:highlight>
              </a:rPr>
              <a:t>The prompt is sent with SSL encryption to a proxy server living in a GitHub-owned Azure subscription.</a:t>
            </a:r>
            <a:endParaRPr sz="1150">
              <a:solidFill>
                <a:schemeClr val="dk1"/>
              </a:solidFill>
              <a:highlight>
                <a:srgbClr val="EDF2FA"/>
              </a:highlight>
            </a:endParaRPr>
          </a:p>
          <a:p>
            <a:pPr marL="457200" lvl="0" indent="-301625" algn="l" rtl="0">
              <a:lnSpc>
                <a:spcPct val="115000"/>
              </a:lnSpc>
              <a:spcBef>
                <a:spcPts val="0"/>
              </a:spcBef>
              <a:spcAft>
                <a:spcPts val="0"/>
              </a:spcAft>
              <a:buClr>
                <a:schemeClr val="dk1"/>
              </a:buClr>
              <a:buSzPts val="1150"/>
              <a:buAutoNum type="arabicPeriod"/>
            </a:pPr>
            <a:r>
              <a:rPr lang="en" sz="1150">
                <a:solidFill>
                  <a:schemeClr val="dk1"/>
                </a:solidFill>
                <a:highlight>
                  <a:srgbClr val="EDF2FA"/>
                </a:highlight>
              </a:rPr>
              <a:t>At the proxy server, we apply a bunch of filters. For example, we attempt to scrub PII, tokens, hate speech, etc.</a:t>
            </a:r>
            <a:endParaRPr sz="1150">
              <a:solidFill>
                <a:schemeClr val="dk1"/>
              </a:solidFill>
              <a:highlight>
                <a:srgbClr val="EDF2FA"/>
              </a:highlight>
            </a:endParaRPr>
          </a:p>
          <a:p>
            <a:pPr marL="457200" lvl="0" indent="-301625" algn="l" rtl="0">
              <a:lnSpc>
                <a:spcPct val="115000"/>
              </a:lnSpc>
              <a:spcBef>
                <a:spcPts val="0"/>
              </a:spcBef>
              <a:spcAft>
                <a:spcPts val="0"/>
              </a:spcAft>
              <a:buClr>
                <a:schemeClr val="dk1"/>
              </a:buClr>
              <a:buSzPts val="1150"/>
              <a:buAutoNum type="arabicPeriod"/>
            </a:pPr>
            <a:r>
              <a:rPr lang="en" sz="1150">
                <a:solidFill>
                  <a:schemeClr val="dk1"/>
                </a:solidFill>
                <a:highlight>
                  <a:srgbClr val="EDF2FA"/>
                </a:highlight>
              </a:rPr>
              <a:t>The proxy server sends the scrubbed prompt to the model.</a:t>
            </a:r>
            <a:endParaRPr sz="1150">
              <a:solidFill>
                <a:schemeClr val="dk1"/>
              </a:solidFill>
              <a:highlight>
                <a:srgbClr val="EDF2FA"/>
              </a:highlight>
            </a:endParaRPr>
          </a:p>
          <a:p>
            <a:pPr marL="457200" lvl="0" indent="-301625" algn="l" rtl="0">
              <a:lnSpc>
                <a:spcPct val="115000"/>
              </a:lnSpc>
              <a:spcBef>
                <a:spcPts val="0"/>
              </a:spcBef>
              <a:spcAft>
                <a:spcPts val="0"/>
              </a:spcAft>
              <a:buClr>
                <a:schemeClr val="dk1"/>
              </a:buClr>
              <a:buSzPts val="1150"/>
              <a:buAutoNum type="arabicPeriod"/>
            </a:pPr>
            <a:r>
              <a:rPr lang="en" sz="1150">
                <a:solidFill>
                  <a:schemeClr val="dk1"/>
                </a:solidFill>
                <a:highlight>
                  <a:srgbClr val="EDF2FA"/>
                </a:highlight>
              </a:rPr>
              <a:t>The model produces </a:t>
            </a:r>
            <a:r>
              <a:rPr lang="en" sz="900">
                <a:solidFill>
                  <a:schemeClr val="dk1"/>
                </a:solidFill>
                <a:highlight>
                  <a:srgbClr val="EDF2FA"/>
                </a:highlight>
                <a:latin typeface="Courier New"/>
                <a:ea typeface="Courier New"/>
                <a:cs typeface="Courier New"/>
                <a:sym typeface="Courier New"/>
              </a:rPr>
              <a:t>‘n’</a:t>
            </a:r>
            <a:r>
              <a:rPr lang="en" sz="1150">
                <a:solidFill>
                  <a:schemeClr val="dk1"/>
                </a:solidFill>
                <a:highlight>
                  <a:srgbClr val="EDF2FA"/>
                </a:highlight>
              </a:rPr>
              <a:t> suggestions based on the prompt, then deletes the prompt from memory. No user content (i.e. code) is stored. </a:t>
            </a:r>
            <a:endParaRPr sz="1150">
              <a:solidFill>
                <a:schemeClr val="dk1"/>
              </a:solidFill>
              <a:highlight>
                <a:srgbClr val="EDF2FA"/>
              </a:highlight>
            </a:endParaRPr>
          </a:p>
          <a:p>
            <a:pPr marL="1371600" lvl="1" indent="-301625" algn="l" rtl="0">
              <a:lnSpc>
                <a:spcPct val="115000"/>
              </a:lnSpc>
              <a:spcBef>
                <a:spcPts val="0"/>
              </a:spcBef>
              <a:spcAft>
                <a:spcPts val="0"/>
              </a:spcAft>
              <a:buClr>
                <a:schemeClr val="dk1"/>
              </a:buClr>
              <a:buSzPts val="1150"/>
              <a:buAutoNum type="alphaLcPeriod"/>
            </a:pPr>
            <a:r>
              <a:rPr lang="en" sz="1150">
                <a:solidFill>
                  <a:schemeClr val="dk1"/>
                </a:solidFill>
                <a:highlight>
                  <a:srgbClr val="EDF2FA"/>
                </a:highlight>
              </a:rPr>
              <a:t>The suggestions produced by the model are retained for a period of up to 30 days, but only used to detect abuse. We do not use suggestions to improve the model.</a:t>
            </a:r>
            <a:endParaRPr sz="1150">
              <a:solidFill>
                <a:schemeClr val="dk1"/>
              </a:solidFill>
              <a:highlight>
                <a:srgbClr val="EDF2FA"/>
              </a:highlight>
            </a:endParaRPr>
          </a:p>
          <a:p>
            <a:pPr marL="914400" lvl="0" indent="-301625" algn="l" rtl="0">
              <a:lnSpc>
                <a:spcPct val="115000"/>
              </a:lnSpc>
              <a:spcBef>
                <a:spcPts val="0"/>
              </a:spcBef>
              <a:spcAft>
                <a:spcPts val="0"/>
              </a:spcAft>
              <a:buClr>
                <a:schemeClr val="dk1"/>
              </a:buClr>
              <a:buSzPts val="1150"/>
              <a:buAutoNum type="arabicPeriod"/>
            </a:pPr>
            <a:r>
              <a:rPr lang="en" sz="1150">
                <a:solidFill>
                  <a:schemeClr val="dk1"/>
                </a:solidFill>
                <a:highlight>
                  <a:srgbClr val="EDF2FA"/>
                </a:highlight>
              </a:rPr>
              <a:t>The responses are sent back to the proxy server for another good scrubbing. Again, we filter out hate speech, suggestions with obvious vulnerabilities, etc.</a:t>
            </a:r>
            <a:endParaRPr sz="1150">
              <a:solidFill>
                <a:schemeClr val="dk1"/>
              </a:solidFill>
              <a:highlight>
                <a:srgbClr val="EDF2FA"/>
              </a:highlight>
            </a:endParaRPr>
          </a:p>
          <a:p>
            <a:pPr marL="914400" lvl="0" indent="-301625" algn="l" rtl="0">
              <a:lnSpc>
                <a:spcPct val="115000"/>
              </a:lnSpc>
              <a:spcBef>
                <a:spcPts val="0"/>
              </a:spcBef>
              <a:spcAft>
                <a:spcPts val="0"/>
              </a:spcAft>
              <a:buClr>
                <a:schemeClr val="dk1"/>
              </a:buClr>
              <a:buSzPts val="1150"/>
              <a:buAutoNum type="arabicPeriod"/>
            </a:pPr>
            <a:r>
              <a:rPr lang="en" sz="1150">
                <a:solidFill>
                  <a:schemeClr val="dk1"/>
                </a:solidFill>
                <a:highlight>
                  <a:srgbClr val="EDF2FA"/>
                </a:highlight>
              </a:rPr>
              <a:t>The proxy server sends the suggestions back to the user's code editor via HTTPS where they are displayed.</a:t>
            </a:r>
            <a:endParaRPr sz="1150">
              <a:solidFill>
                <a:schemeClr val="dk1"/>
              </a:solidFill>
              <a:highlight>
                <a:srgbClr val="EDF2FA"/>
              </a:highlight>
            </a:endParaRPr>
          </a:p>
          <a:p>
            <a:pPr marL="0" lvl="0" indent="0" algn="l" rtl="0">
              <a:lnSpc>
                <a:spcPct val="115000"/>
              </a:lnSpc>
              <a:spcBef>
                <a:spcPts val="0"/>
              </a:spcBef>
              <a:spcAft>
                <a:spcPts val="0"/>
              </a:spcAft>
              <a:buClr>
                <a:schemeClr val="dk1"/>
              </a:buClr>
              <a:buSzPts val="1100"/>
              <a:buFont typeface="Arial"/>
              <a:buNone/>
            </a:pPr>
            <a:endParaRPr sz="1200"/>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Additional talking points if pressed</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Why 150 characters? </a:t>
            </a:r>
            <a:r>
              <a:rPr lang="en" sz="1200">
                <a:solidFill>
                  <a:schemeClr val="dk1"/>
                </a:solidFill>
              </a:rPr>
              <a:t>Some of it is a judgement call. You don’t want it so short that you’re comparing a simple </a:t>
            </a:r>
            <a:r>
              <a:rPr lang="en" sz="1200" i="1">
                <a:solidFill>
                  <a:schemeClr val="dk1"/>
                </a:solidFill>
              </a:rPr>
              <a:t>if statement</a:t>
            </a:r>
            <a:r>
              <a:rPr lang="en" sz="1200">
                <a:solidFill>
                  <a:schemeClr val="dk1"/>
                </a:solidFill>
              </a:rPr>
              <a:t>, but you want to block anything that would be meaningful. 150 characters on average is about two lines worth of code. It’s a good length to detect if there are a couple of lines of similarity. Based on research, GitHub also found that 150 characters, based on the number of suggestions presented, and accepted, was about the same as it was without the IP being thrown, i.e. the Developer Experience did not deteriorate.</a:t>
            </a:r>
            <a:endParaRPr/>
          </a:p>
        </p:txBody>
      </p:sp>
      <p:sp>
        <p:nvSpPr>
          <p:cNvPr id="1904" name="Google Shape;1904;g1f04db0998a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a:extLst>
            <a:ext uri="{FF2B5EF4-FFF2-40B4-BE49-F238E27FC236}">
              <a16:creationId xmlns:a16="http://schemas.microsoft.com/office/drawing/2014/main" id="{8A03C67D-CC25-7EB1-99D3-CDCA41659F17}"/>
            </a:ext>
          </a:extLst>
        </p:cNvPr>
        <p:cNvGrpSpPr/>
        <p:nvPr/>
      </p:nvGrpSpPr>
      <p:grpSpPr>
        <a:xfrm>
          <a:off x="0" y="0"/>
          <a:ext cx="0" cy="0"/>
          <a:chOff x="0" y="0"/>
          <a:chExt cx="0" cy="0"/>
        </a:xfrm>
      </p:grpSpPr>
      <p:sp>
        <p:nvSpPr>
          <p:cNvPr id="1940" name="Google Shape;1940;g23d5feec223_0_43:notes">
            <a:extLst>
              <a:ext uri="{FF2B5EF4-FFF2-40B4-BE49-F238E27FC236}">
                <a16:creationId xmlns:a16="http://schemas.microsoft.com/office/drawing/2014/main" id="{DDA56221-D0E4-A292-F70E-3D3ACDC8E9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3d5feec223_0_43:notes">
            <a:extLst>
              <a:ext uri="{FF2B5EF4-FFF2-40B4-BE49-F238E27FC236}">
                <a16:creationId xmlns:a16="http://schemas.microsoft.com/office/drawing/2014/main" id="{20E377E5-702D-0B03-866E-3303302552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NOTES:</a:t>
            </a:r>
            <a:br>
              <a:rPr lang="en"/>
            </a:br>
            <a:br>
              <a:rPr lang="en"/>
            </a:br>
            <a:r>
              <a:rPr lang="en"/>
              <a:t>Let's jump into the 'Prompt Engineering' segment next. Ever wonder what a 'prompt' is or how to craft a really good one? Well, we're about to find out! We'll uncover the magic behind prompt engineering, why it's a game-changer, and sprinkle in some cool techniques. By the end, you'll know all the building blocks to become a prompt pro!</a:t>
            </a:r>
            <a:endParaRPr/>
          </a:p>
        </p:txBody>
      </p:sp>
    </p:spTree>
    <p:extLst>
      <p:ext uri="{BB962C8B-B14F-4D97-AF65-F5344CB8AC3E}">
        <p14:creationId xmlns:p14="http://schemas.microsoft.com/office/powerpoint/2010/main" val="399480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3d5feec2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3d5feec2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NOTES:</a:t>
            </a:r>
            <a:br>
              <a:rPr lang="en"/>
            </a:br>
            <a:br>
              <a:rPr lang="en"/>
            </a:br>
            <a:r>
              <a:rPr lang="en"/>
              <a:t>Let's jump into the 'Prompt Engineering' segment next. Ever wonder what a 'prompt' is or how to craft a really good one? Well, we're about to find out! We'll uncover the magic behind prompt engineering, why it's a game-changer, and sprinkle in some cool techniques. By the end, you'll know all the building blocks to become a prompt pro!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3d5feec22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3d5feec22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ACTION:</a:t>
            </a:r>
            <a:endParaRPr sz="1200">
              <a:solidFill>
                <a:schemeClr val="dk1"/>
              </a:solidFill>
            </a:endParaRPr>
          </a:p>
          <a:p>
            <a:pPr marL="0" lvl="0" indent="0" algn="l" rtl="0">
              <a:spcBef>
                <a:spcPts val="0"/>
              </a:spcBef>
              <a:spcAft>
                <a:spcPts val="0"/>
              </a:spcAft>
              <a:buNone/>
            </a:pPr>
            <a:r>
              <a:rPr lang="en" sz="1200">
                <a:solidFill>
                  <a:schemeClr val="dk1"/>
                </a:solidFill>
              </a:rPr>
              <a:t>READ THE DEFINITION ON THE SLIDE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SPEAKER NOTES: </a:t>
            </a:r>
            <a:br>
              <a:rPr lang="en" sz="1200">
                <a:solidFill>
                  <a:schemeClr val="dk1"/>
                </a:solidFill>
              </a:rPr>
            </a:br>
            <a:br>
              <a:rPr lang="en" sz="1200">
                <a:solidFill>
                  <a:schemeClr val="dk1"/>
                </a:solidFill>
              </a:rPr>
            </a:br>
            <a:r>
              <a:rPr lang="en" sz="1200">
                <a:solidFill>
                  <a:schemeClr val="dk1"/>
                </a:solidFill>
              </a:rPr>
              <a:t>Prompting in GitHub Copilot refers to the way users communicate their coding intentions or requirements to the AI. Effective prompting ensures that Copilot understands the context and offers accurate code suggestions. It's akin to asking a seasoned developer for help – the clearer and more specific your question, the more targeted and useful their response. Techniques like role prompting, where Copilot is given a specific 'role' to play (e.g., a front-end developer), can further refine the generated outputs. By mastering the art of prompting, developers can harness the full potential of Copilot, making their coding process smoother and more efficient.</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e5edd52b4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e5edd52b4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ACTION:</a:t>
            </a:r>
            <a:endParaRPr sz="1200"/>
          </a:p>
          <a:p>
            <a:pPr marL="0" lvl="0" indent="0" algn="l" rtl="0">
              <a:spcBef>
                <a:spcPts val="0"/>
              </a:spcBef>
              <a:spcAft>
                <a:spcPts val="0"/>
              </a:spcAft>
              <a:buNone/>
            </a:pPr>
            <a:r>
              <a:rPr lang="en" sz="1200"/>
              <a:t>READ THE DEFINITION ON THE SLIDE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solidFill>
                  <a:schemeClr val="dk1"/>
                </a:solidFill>
              </a:rPr>
              <a:t>SPEAKER NOTES: </a:t>
            </a:r>
            <a:br>
              <a:rPr lang="en" sz="1200">
                <a:solidFill>
                  <a:schemeClr val="dk1"/>
                </a:solidFill>
              </a:rPr>
            </a:br>
            <a:br>
              <a:rPr lang="en" sz="1200">
                <a:solidFill>
                  <a:schemeClr val="dk1"/>
                </a:solidFill>
              </a:rPr>
            </a:br>
            <a:r>
              <a:rPr lang="en" sz="1200">
                <a:solidFill>
                  <a:schemeClr val="dk1"/>
                </a:solidFill>
              </a:rPr>
              <a:t>Prompt Engineering is the strategic crafting of user inputs to guide the AI towards producing desired code outputs. Just as a well-framed question can lead to a more precise answer, careful prompt engineering ensures that Copilot provides more relevant and accurate code suggestions. This involves techniques like role prompting, contextual detailing, and iterative refinement, which collectively enhance the interaction between the developer and Copilot. A nuanced understanding of prompt engineering allows developers to optimize their use of Copilot, ensuring they get the most out of this advanced coding assistant.</a:t>
            </a:r>
            <a:br>
              <a:rPr lang="en" sz="1200">
                <a:solidFill>
                  <a:schemeClr val="dk1"/>
                </a:solidFill>
              </a:rPr>
            </a:br>
            <a:br>
              <a:rPr lang="en" sz="1200">
                <a:solidFill>
                  <a:schemeClr val="dk1"/>
                </a:solidFill>
              </a:rPr>
            </a:br>
            <a:r>
              <a:rPr lang="en" sz="1200"/>
              <a:t>It is basically tips and tricks to help make your prompts more reliable. Most of the time when you have traditional prompts or one off prompts that you use and throw away, you don’t really need prompt engineering. But once you introduce this into production, you want this to be much more reliable. You want to be able to predict how that response will be formatted and look.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1cb9796e6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1cb9796e67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D1C1D"/>
                </a:solidFill>
              </a:rPr>
              <a:t>SPEAKER NOTES:</a:t>
            </a:r>
            <a:br>
              <a:rPr lang="en"/>
            </a:br>
            <a:br>
              <a:rPr lang="en"/>
            </a:br>
            <a:r>
              <a:rPr lang="en"/>
              <a:t>Today, in our GitHub Copilot fundamentals course, we've crafted an exciting agenda tailored to both newcomers and seasoned users. We'll kick things off with an 'Overview of Copilot,' introducing its features and the magic behind its operation. Next, in 'Getting Started,' we'll guide you on setting it up, ensuring you're equipped to maximize its potential right away. As we move to 'Prompt Engineering,' we'll delve into the art of crafting effective prompts to harness Copilot's power optimally. Lastly, </a:t>
            </a:r>
            <a:r>
              <a:rPr lang="en">
                <a:solidFill>
                  <a:schemeClr val="dk1"/>
                </a:solidFill>
              </a:rPr>
              <a:t>'Tips &amp; Tricks', showcasing nifty ways to maximize your GitHub Copilot experience. And, to cap things off, we'll tackle the 'Frequently Asked Questions', answering both our most commonly asked questions and any that you might have.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1e5edd52b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1e5edd52b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SPEAKER NOTES: </a:t>
            </a:r>
            <a:br>
              <a:rPr lang="en" sz="1200">
                <a:solidFill>
                  <a:schemeClr val="dk1"/>
                </a:solidFill>
              </a:rPr>
            </a:br>
            <a:br>
              <a:rPr lang="en" sz="1200">
                <a:solidFill>
                  <a:schemeClr val="dk1"/>
                </a:solidFill>
              </a:rPr>
            </a:br>
            <a:r>
              <a:rPr lang="en" sz="1200">
                <a:solidFill>
                  <a:schemeClr val="dk1"/>
                </a:solidFill>
              </a:rPr>
              <a:t>Prompt engineering is crucial in relation to Copilot because it determines the quality, accuracy, and relevance of the code suggestions the tool provides. GitHub Copilot, powered by AI, relies heavily on the input it receives to produce desired outputs. By skillfully crafting prompts, developers can guide Copilot to better understand the context and nuances of their coding requirements. This refined interaction reduces the likelihood of misunderstandings, minimizes the need for repeated iterations, and maximizes the utility of Copilot, ensuring developers get the most out of this advanced coding assistant.</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ACTIONS:</a:t>
            </a:r>
            <a:br>
              <a:rPr lang="en" sz="1200">
                <a:solidFill>
                  <a:schemeClr val="dk1"/>
                </a:solidFill>
              </a:rPr>
            </a:br>
            <a:r>
              <a:rPr lang="en" sz="1200">
                <a:solidFill>
                  <a:schemeClr val="dk1"/>
                </a:solidFill>
              </a:rPr>
              <a:t>- Read Slide points</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1e5edd52b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1e5edd52b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SPEAKER NOTES: </a:t>
            </a:r>
            <a:br>
              <a:rPr lang="en" sz="1200">
                <a:solidFill>
                  <a:schemeClr val="dk1"/>
                </a:solidFill>
              </a:rPr>
            </a:br>
            <a:br>
              <a:rPr lang="en" sz="1200">
                <a:solidFill>
                  <a:schemeClr val="dk1"/>
                </a:solidFill>
              </a:rPr>
            </a:br>
            <a:r>
              <a:rPr lang="en" sz="1200"/>
              <a:t>In the realm of GitHub Copilot, Zero-shot, One-shot, and Few-shot prompting refer to guiding the AI with varying levels of examples. </a:t>
            </a:r>
            <a:br>
              <a:rPr lang="en" sz="1200"/>
            </a:br>
            <a:br>
              <a:rPr lang="en" sz="1200"/>
            </a:br>
            <a:r>
              <a:rPr lang="en" sz="1200" b="1"/>
              <a:t>Zero-shot prompting</a:t>
            </a:r>
            <a:r>
              <a:rPr lang="en" sz="1200"/>
              <a:t> doesn't provide any prior examples, expecting Copilot to understand and generate relevant code purely from the given task description. </a:t>
            </a:r>
            <a:br>
              <a:rPr lang="en" sz="1200"/>
            </a:br>
            <a:br>
              <a:rPr lang="en" sz="1200"/>
            </a:br>
            <a:r>
              <a:rPr lang="en" sz="1200" b="1"/>
              <a:t>One-shot </a:t>
            </a:r>
            <a:r>
              <a:rPr lang="en" sz="1200" b="1">
                <a:solidFill>
                  <a:schemeClr val="dk1"/>
                </a:solidFill>
              </a:rPr>
              <a:t>prompting </a:t>
            </a:r>
            <a:r>
              <a:rPr lang="en" sz="1200"/>
              <a:t>provides a single example to set the context, assisting Copilot in generating a similar outcome. </a:t>
            </a:r>
            <a:br>
              <a:rPr lang="en" sz="1200"/>
            </a:br>
            <a:br>
              <a:rPr lang="en" sz="1200"/>
            </a:br>
            <a:r>
              <a:rPr lang="en" sz="1200" b="1"/>
              <a:t>Few-shot prompting</a:t>
            </a:r>
            <a:r>
              <a:rPr lang="en" sz="1200"/>
              <a:t> involves offering multiple examples to establish a clearer pattern for the desired code output. </a:t>
            </a:r>
            <a:br>
              <a:rPr lang="en" sz="1200"/>
            </a:br>
            <a:br>
              <a:rPr lang="en" sz="1200"/>
            </a:br>
            <a:r>
              <a:rPr lang="en" sz="1200"/>
              <a:t>By understanding these techniques, developers can better instruct Copilot, ensuring more accurate and context-aware code suggestions.</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2777329f717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2777329f71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 </a:t>
            </a:r>
            <a:br>
              <a:rPr lang="en">
                <a:solidFill>
                  <a:schemeClr val="dk1"/>
                </a:solidFill>
              </a:rPr>
            </a:br>
            <a:br>
              <a:rPr lang="en">
                <a:solidFill>
                  <a:schemeClr val="dk1"/>
                </a:solidFill>
              </a:rPr>
            </a:br>
            <a:r>
              <a:rPr lang="en">
                <a:solidFill>
                  <a:schemeClr val="dk1"/>
                </a:solidFill>
              </a:rPr>
              <a:t>Now let’s take a look at this technique in use with GitHub Copilot. For example, we sought Copilot's assistance to craft unit tests for a file managing our project operations. After it presented its suggestions, we realized the test formats didn't align with our preferred style. This highlighted the importance of being clear with our prompts and maybe even providing Copilot with a pattern we're comfortable with, to get the desired output.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Write me unit tests for all the operations in my calculator.js file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278c631c8f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278c631c8f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SPEAKER NOTES: </a:t>
            </a:r>
            <a:br>
              <a:rPr lang="en">
                <a:solidFill>
                  <a:schemeClr val="dk1"/>
                </a:solidFill>
              </a:rPr>
            </a:br>
            <a:br>
              <a:rPr lang="en">
                <a:solidFill>
                  <a:schemeClr val="dk1"/>
                </a:solidFill>
              </a:rPr>
            </a:br>
            <a:r>
              <a:rPr lang="en">
                <a:solidFill>
                  <a:schemeClr val="dk1"/>
                </a:solidFill>
              </a:rPr>
              <a:t>So as you can see in our prompt to Copilot Chat, our prompt is nearly identical except this time we have provided an additional line that has an example of a test pattern that we want. By just giving that single example, Copilot immediately adapted and offered improved test suggestions that perfectly matched our style. This showcases the efficiency of one-shot programming: with just one well-placed example, Copilot could instantly align with our preferences, offering us practical results that streamlined our work.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Write me unit tests for all the operations in my calculator.js file.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Use the following example: test(‘adds 1 + 2 to equal 3’, () =&gt; ( expect(calculate(1, 2 ‘+’)).toBe(3);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1e5edd52b4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1e5edd52b4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SPEAKER NOTES: </a:t>
            </a:r>
            <a:br>
              <a:rPr lang="en">
                <a:solidFill>
                  <a:schemeClr val="dk1"/>
                </a:solidFill>
              </a:rPr>
            </a:br>
            <a:br>
              <a:rPr lang="en">
                <a:solidFill>
                  <a:schemeClr val="dk1"/>
                </a:solidFill>
              </a:rPr>
            </a:br>
            <a:r>
              <a:rPr lang="en">
                <a:solidFill>
                  <a:schemeClr val="dk1"/>
                </a:solidFill>
              </a:rPr>
              <a:t>Providing Examples - Utilizing Copilot effectively often hinges on how we communicate our needs. For instance, providing examples can significantly enhance the reliability of the output. These examples can be positive illustrations of what we desire or even instances of what we wish to avoid.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Giving Direction - This act of giving direction can be likened to seeding words within Copilot. But while guidance is essential, it's crucial not to stifle Copilot's creativity excessively. To illustrate, consider the stark difference between a generic prompt and one imbued with clear direction.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Formatting your Responses - Another pivotal aspect is how we expect our responses. By specifying our desired format, like wanting an HTML file, a list, or a function, we can control and anticipate the kind of output Copilot provides. Setting precedents or examples for expected responses can be invaluable here.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Evaluate the Quality - It's not just about obtaining a response, but about evaluating its quality. This iterative process involves refining prompts, testing for reliability, and tweaking keywords to diversify or narrow down results. If you find the outputs too monotonous or not aligned with expectations, adjusting parts of your prompt can be the key. A continuous evaluation will help fine-tune Copilot's performance, ensuring it aligns with our needs.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Chaining prompts can elevate the sophistication of tasks Copilot assists with. By asking sequels or follow-up questions, which contain context from prior interactions, we can seamlessly integrate multiple AI responses to achieve more intricate objectives.</a:t>
            </a:r>
            <a:br>
              <a:rPr lang="en">
                <a:solidFill>
                  <a:schemeClr val="dk1"/>
                </a:solidFill>
              </a:rPr>
            </a:br>
            <a:br>
              <a:rPr lang="en">
                <a:solidFill>
                  <a:schemeClr val="dk1"/>
                </a:solidFill>
              </a:rPr>
            </a:br>
            <a:r>
              <a:rPr lang="en">
                <a:solidFill>
                  <a:schemeClr val="dk1"/>
                </a:solidFill>
              </a:rPr>
              <a:t>Lastly, you have the ability to control your Output Verbosity - You can dictate your output length and the verbosity just by including it in your prompt.</a:t>
            </a:r>
            <a:br>
              <a:rPr lang="en">
                <a:solidFill>
                  <a:schemeClr val="dk1"/>
                </a:solidFill>
              </a:rPr>
            </a:b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a:extLst>
            <a:ext uri="{FF2B5EF4-FFF2-40B4-BE49-F238E27FC236}">
              <a16:creationId xmlns:a16="http://schemas.microsoft.com/office/drawing/2014/main" id="{44895B04-8690-4DC1-BFA6-F29B7AE1D04B}"/>
            </a:ext>
          </a:extLst>
        </p:cNvPr>
        <p:cNvGrpSpPr/>
        <p:nvPr/>
      </p:nvGrpSpPr>
      <p:grpSpPr>
        <a:xfrm>
          <a:off x="0" y="0"/>
          <a:ext cx="0" cy="0"/>
          <a:chOff x="0" y="0"/>
          <a:chExt cx="0" cy="0"/>
        </a:xfrm>
      </p:grpSpPr>
      <p:sp>
        <p:nvSpPr>
          <p:cNvPr id="1940" name="Google Shape;1940;g23d5feec223_0_43:notes">
            <a:extLst>
              <a:ext uri="{FF2B5EF4-FFF2-40B4-BE49-F238E27FC236}">
                <a16:creationId xmlns:a16="http://schemas.microsoft.com/office/drawing/2014/main" id="{D852B4C9-0AE4-D94F-5A29-DE4E7B4995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3d5feec223_0_43:notes">
            <a:extLst>
              <a:ext uri="{FF2B5EF4-FFF2-40B4-BE49-F238E27FC236}">
                <a16:creationId xmlns:a16="http://schemas.microsoft.com/office/drawing/2014/main" id="{66C0249A-B5BC-5847-624C-56DE4A032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NOTES:</a:t>
            </a:r>
            <a:br>
              <a:rPr lang="en"/>
            </a:br>
            <a:br>
              <a:rPr lang="en"/>
            </a:br>
            <a:r>
              <a:rPr lang="en"/>
              <a:t>Let's jump into the 'Prompt Engineering' segment next. Ever wonder what a 'prompt' is or how to craft a really good one? Well, we're about to find out! We'll uncover the magic behind prompt engineering, why it's a game-changer, and sprinkle in some cool techniques. By the end, you'll know all the building blocks to become a prompt pro!</a:t>
            </a:r>
            <a:endParaRPr/>
          </a:p>
        </p:txBody>
      </p:sp>
    </p:spTree>
    <p:extLst>
      <p:ext uri="{BB962C8B-B14F-4D97-AF65-F5344CB8AC3E}">
        <p14:creationId xmlns:p14="http://schemas.microsoft.com/office/powerpoint/2010/main" val="4121230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278c631dd0c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278c631dd0c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NOTES:</a:t>
            </a:r>
            <a:br>
              <a:rPr lang="en"/>
            </a:br>
            <a:br>
              <a:rPr lang="en"/>
            </a:br>
            <a:r>
              <a:rPr lang="en"/>
              <a:t>Tips and Tricks!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278c631dd0c_5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278c631dd0c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SPEAKER NOTES: </a:t>
            </a:r>
            <a:br>
              <a:rPr lang="en" sz="1200">
                <a:solidFill>
                  <a:schemeClr val="dk1"/>
                </a:solidFill>
              </a:rPr>
            </a:br>
            <a:br>
              <a:rPr lang="en" sz="1200">
                <a:solidFill>
                  <a:schemeClr val="dk1"/>
                </a:solidFill>
              </a:rPr>
            </a:br>
            <a:r>
              <a:rPr lang="en" sz="1200">
                <a:solidFill>
                  <a:schemeClr val="dk1"/>
                </a:solidFill>
              </a:rPr>
              <a:t>By default, GitHub Copilot does not work for non programming source code files like SQL, Markdown files, YAML files, etc. However, there is a setting you can change to make it working for those files.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b="1">
                <a:solidFill>
                  <a:srgbClr val="980000"/>
                </a:solidFill>
              </a:rPr>
              <a:t>Note: When you exercise the Copilot configuration settings, be careful not to delete/overwrite existing settings your IDE.</a:t>
            </a:r>
            <a:endParaRPr sz="1200" b="1">
              <a:solidFill>
                <a:srgbClr val="980000"/>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b="1">
                <a:solidFill>
                  <a:schemeClr val="dk1"/>
                </a:solidFill>
              </a:rPr>
              <a:t>For Visual Studio Code</a:t>
            </a:r>
            <a:r>
              <a:rPr lang="en" sz="1200">
                <a:solidFill>
                  <a:schemeClr val="dk1"/>
                </a:solidFill>
              </a:rPr>
              <a:t>:</a:t>
            </a:r>
            <a:br>
              <a:rPr lang="en" sz="1200">
                <a:solidFill>
                  <a:schemeClr val="dk1"/>
                </a:solidFill>
              </a:rPr>
            </a:br>
            <a:r>
              <a:rPr lang="en" sz="1200">
                <a:solidFill>
                  <a:schemeClr val="dk1"/>
                </a:solidFill>
              </a:rPr>
              <a:t>Go to </a:t>
            </a:r>
            <a:r>
              <a:rPr lang="en" sz="1200" i="1">
                <a:solidFill>
                  <a:schemeClr val="dk1"/>
                </a:solidFill>
              </a:rPr>
              <a:t>GitHub Copilot Extension and click on it -&gt; Click the gear icon -&gt; Click on Extension Settings -&gt; Click on the blue Edit in settings.json button -&gt; then to this block</a:t>
            </a:r>
            <a:r>
              <a:rPr lang="en" sz="1200">
                <a:solidFill>
                  <a:schemeClr val="dk1"/>
                </a:solidFill>
              </a:rPr>
              <a:t>:</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4572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"editor.inlineSuggest.enabled": true,</a:t>
            </a:r>
            <a:endParaRPr sz="1200">
              <a:solidFill>
                <a:schemeClr val="dk1"/>
              </a:solidFill>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"github.copilot.enable": {</a:t>
            </a:r>
            <a:endParaRPr sz="1200">
              <a:solidFill>
                <a:schemeClr val="dk1"/>
              </a:solidFill>
              <a:latin typeface="Courier New"/>
              <a:ea typeface="Courier New"/>
              <a:cs typeface="Courier New"/>
              <a:sym typeface="Courier New"/>
            </a:endParaRPr>
          </a:p>
          <a:p>
            <a:pPr marL="13716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true,</a:t>
            </a:r>
            <a:endParaRPr sz="1200">
              <a:solidFill>
                <a:schemeClr val="dk1"/>
              </a:solidFill>
              <a:latin typeface="Courier New"/>
              <a:ea typeface="Courier New"/>
              <a:cs typeface="Courier New"/>
              <a:sym typeface="Courier New"/>
            </a:endParaRPr>
          </a:p>
          <a:p>
            <a:pPr marL="13716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"yaml": true,</a:t>
            </a:r>
            <a:endParaRPr sz="1200">
              <a:solidFill>
                <a:schemeClr val="dk1"/>
              </a:solidFill>
              <a:latin typeface="Courier New"/>
              <a:ea typeface="Courier New"/>
              <a:cs typeface="Courier New"/>
              <a:sym typeface="Courier New"/>
            </a:endParaRPr>
          </a:p>
          <a:p>
            <a:pPr marL="13716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"plaintext": false,</a:t>
            </a:r>
            <a:endParaRPr sz="1200">
              <a:solidFill>
                <a:schemeClr val="dk1"/>
              </a:solidFill>
              <a:latin typeface="Courier New"/>
              <a:ea typeface="Courier New"/>
              <a:cs typeface="Courier New"/>
              <a:sym typeface="Courier New"/>
            </a:endParaRPr>
          </a:p>
          <a:p>
            <a:pPr marL="13716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"markdown": true</a:t>
            </a:r>
            <a:endParaRPr sz="1200">
              <a:solidFill>
                <a:schemeClr val="dk1"/>
              </a:solidFill>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"[python]": {</a:t>
            </a:r>
            <a:endParaRPr sz="1200">
              <a:solidFill>
                <a:schemeClr val="dk1"/>
              </a:solidFill>
              <a:latin typeface="Courier New"/>
              <a:ea typeface="Courier New"/>
              <a:cs typeface="Courier New"/>
              <a:sym typeface="Courier New"/>
            </a:endParaRPr>
          </a:p>
          <a:p>
            <a:pPr marL="914400" lvl="0" indent="45720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"editor.formatOnType": true</a:t>
            </a:r>
            <a:endParaRPr sz="1200">
              <a:solidFill>
                <a:schemeClr val="dk1"/>
              </a:solidFill>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457200" lvl="0" indent="45720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"github.copilot.advanced": {</a:t>
            </a:r>
            <a:endParaRPr sz="1200">
              <a:solidFill>
                <a:schemeClr val="dk1"/>
              </a:solidFill>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"editor.inlineSuggest.showToolbar": "always",</a:t>
            </a:r>
            <a:endParaRPr sz="1200">
              <a:solidFill>
                <a:schemeClr val="dk1"/>
              </a:solidFill>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"window.zoomLevel": 1,</a:t>
            </a:r>
            <a:endParaRPr sz="1200">
              <a:solidFill>
                <a:schemeClr val="dk1"/>
              </a:solidFill>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"appService.connections": []</a:t>
            </a:r>
            <a:endParaRPr sz="1200">
              <a:solidFill>
                <a:schemeClr val="dk1"/>
              </a:solidFill>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LINK: </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u="sng">
                <a:solidFill>
                  <a:schemeClr val="hlink"/>
                </a:solidFill>
                <a:hlinkClick r:id="rId3"/>
              </a:rPr>
              <a:t>https://docs.github.com/en/enterprise-cloud@latest/copilot/configuring-github-copilot/configuring-github-copilot-in-your-environment</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r>
              <a:rPr lang="en" sz="1200">
                <a:solidFill>
                  <a:schemeClr val="dk1"/>
                </a:solidFill>
              </a:rPr>
              <a:t>For details on Intellij setting please refer to: </a:t>
            </a:r>
            <a:endParaRPr sz="1200">
              <a:solidFill>
                <a:schemeClr val="dk1"/>
              </a:solidFill>
            </a:endParaRPr>
          </a:p>
          <a:p>
            <a:pPr marL="457200" lvl="0" indent="-298450" algn="l" rtl="0">
              <a:spcBef>
                <a:spcPts val="0"/>
              </a:spcBef>
              <a:spcAft>
                <a:spcPts val="0"/>
              </a:spcAft>
              <a:buSzPts val="1100"/>
              <a:buChar char="●"/>
            </a:pPr>
            <a:r>
              <a:rPr lang="en" u="sng">
                <a:solidFill>
                  <a:schemeClr val="hlink"/>
                </a:solidFill>
                <a:hlinkClick r:id="rId4"/>
              </a:rPr>
              <a:t>Configuring advanced settings for GitHub Copilot</a:t>
            </a:r>
            <a:endParaRPr sz="1200">
              <a:solidFill>
                <a:schemeClr val="dk1"/>
              </a:solidFill>
            </a:endParaRPr>
          </a:p>
          <a:p>
            <a:pPr marL="457200" lvl="0" indent="-304800" algn="l" rtl="0">
              <a:spcBef>
                <a:spcPts val="0"/>
              </a:spcBef>
              <a:spcAft>
                <a:spcPts val="0"/>
              </a:spcAft>
              <a:buClr>
                <a:schemeClr val="dk1"/>
              </a:buClr>
              <a:buSzPts val="1200"/>
              <a:buChar char="●"/>
            </a:pPr>
            <a:r>
              <a:rPr lang="en" u="sng">
                <a:solidFill>
                  <a:schemeClr val="hlink"/>
                </a:solidFill>
                <a:hlinkClick r:id="rId5"/>
              </a:rPr>
              <a:t>Configuring language settings for GitHub Copilot</a:t>
            </a:r>
            <a:endParaRPr sz="1200">
              <a:solidFill>
                <a:schemeClr val="dk1"/>
              </a:solidFill>
            </a:endParaRPr>
          </a:p>
          <a:p>
            <a:pPr marL="914400" lvl="1" indent="-304800" algn="l" rtl="0">
              <a:spcBef>
                <a:spcPts val="0"/>
              </a:spcBef>
              <a:spcAft>
                <a:spcPts val="0"/>
              </a:spcAft>
              <a:buClr>
                <a:schemeClr val="dk1"/>
              </a:buClr>
              <a:buSzPts val="1200"/>
              <a:buChar char="○"/>
            </a:pPr>
            <a:r>
              <a:rPr lang="en" u="sng">
                <a:solidFill>
                  <a:schemeClr val="hlink"/>
                </a:solidFill>
                <a:hlinkClick r:id="rId6"/>
              </a:rPr>
              <a:t>Example language configurations</a:t>
            </a:r>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278c631dd0c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278c631dd0c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 </a:t>
            </a:r>
            <a:br>
              <a:rPr lang="en">
                <a:solidFill>
                  <a:schemeClr val="dk1"/>
                </a:solidFill>
              </a:rPr>
            </a:br>
            <a:br>
              <a:rPr lang="en">
                <a:solidFill>
                  <a:schemeClr val="dk1"/>
                </a:solidFill>
              </a:rPr>
            </a:br>
            <a:r>
              <a:rPr lang="en">
                <a:solidFill>
                  <a:schemeClr val="dk1"/>
                </a:solidFill>
              </a:rPr>
              <a:t>This cutting-edge tool leverages the power of artificial intelligence to assist developers in creating robust unit tests for their code. Copilot Chat analyzes your codebase, understands the logic and flow, and then suggests test cases that cover various scenarios, from edge cases to common usage patterns.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One of the remarkable features of Copilot Chat is its ability to generate tests that are contextually relevant. It comprehends the intricacies of your code and proposes tests that exercise critical paths and corner cases, which can be time-consuming to identify manually. This capability significantly reduces the burden on developers, allowing them to focus on writing code, knowing that their tests are comprehensive and effective.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Moreover, Copilot Chat promotes best practices in testing. It encourages developers to think about potential edge cases and exceptional scenarios that might otherwise be overlooked. By doing so, it not only enhances the quality of your codebase but also instills a culture of thorough testing within your development team.</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78c631dd0c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278c631dd0c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 </a:t>
            </a:r>
            <a:br>
              <a:rPr lang="en">
                <a:solidFill>
                  <a:schemeClr val="dk1"/>
                </a:solidFill>
              </a:rPr>
            </a:br>
            <a:br>
              <a:rPr lang="en">
                <a:solidFill>
                  <a:schemeClr val="dk1"/>
                </a:solidFill>
              </a:rPr>
            </a:br>
            <a:r>
              <a:rPr lang="en">
                <a:solidFill>
                  <a:schemeClr val="dk1"/>
                </a:solidFill>
              </a:rPr>
              <a:t>Refactoring is a critical aspect of software development. It involves modifying existing code to improve its structure, readability, or performance, without altering its external behavior. GitHub Copilot Chat provides a new dimension to refactoring by offering AI-driven insights and suggestions. Copilot Chat offers an interactive environment where you can have real-time discussions with the AI model, ask questions, seek clarifications, and receive suggestions. When it comes to refactoring, this becomes an avenue for both seeking guidance on best practices and directly obtaining refactored code snippets.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example, we sought Copilot's assistance to handle an exception with a function that we wrote. Copilot was able to see the code and what we are trying to accomplish and provide us with an updated version that doesn’t break the functionality.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Another really great example of refactoring your code with Copilot would be for example in our Calculator file earlier. If we Copilot suggested a calculator.html file that included the javascript embedded on that page, it would make testing a bit less readable and difficult. We can simply ask Copilot to refactor that code and extract the javascript needed into its own file, calculator.js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3d5feec22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23d5feec22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NOTES:</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dive into the 'Getting Started' part! We're gonna first chat about what is required to use GitHub Copilot as well as the supported IDE’s that you have to choose from. Take a look at where you can find Copilot within your IDE and the logic behind what goes on underneath the hood when you actually send a prompt out to generate code.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278c631dd0c_8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278c631dd0c_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 </a:t>
            </a:r>
            <a:br>
              <a:rPr lang="en">
                <a:solidFill>
                  <a:schemeClr val="dk1"/>
                </a:solidFill>
              </a:rPr>
            </a:br>
            <a:br>
              <a:rPr lang="en">
                <a:solidFill>
                  <a:schemeClr val="dk1"/>
                </a:solidFill>
              </a:rPr>
            </a:br>
            <a:r>
              <a:rPr lang="en">
                <a:solidFill>
                  <a:schemeClr val="dk1"/>
                </a:solidFill>
              </a:rPr>
              <a:t>Often getting started and having a good idea of what to do next can be the hardest part. You can leverage Copilot to immediately get you started and ask it for advice. Whether you need a gameplan from start to finish or just a nudge in the right direction, Ask GitHub Copilot Chat to help get you started.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78c631dd0c_8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78c631dd0c_8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SPEAKER NOTES: </a:t>
            </a:r>
            <a:br>
              <a:rPr lang="en">
                <a:solidFill>
                  <a:schemeClr val="dk1"/>
                </a:solidFill>
              </a:rPr>
            </a:br>
            <a:br>
              <a:rPr lang="en">
                <a:solidFill>
                  <a:schemeClr val="dk1"/>
                </a:solidFill>
              </a:rPr>
            </a:br>
            <a:r>
              <a:rPr lang="en">
                <a:solidFill>
                  <a:schemeClr val="dk1"/>
                </a:solidFill>
              </a:rPr>
              <a:t>Many users are unfamiliar with the power and capabilities the / command has in Copilot Chat. You can leverage the / command to view the help screen, create new workspaces, and so much more. Next time you have your IDE open and you are using Copilot Chat, feel free to pull up the / command and see what options are available.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a friendly note, if you are not see the option listed when you type /, make sure your copilot chat is switched to the pre-release version and updated to the newest version in your marketplace. This was a new upgrade added to the copilot family and you may not see the option listed if you have not updated or using the release version.</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23d5feec223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23d5feec223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SPEAKER NOTES: </a:t>
            </a:r>
            <a:br>
              <a:rPr lang="en">
                <a:solidFill>
                  <a:schemeClr val="dk1"/>
                </a:solidFill>
              </a:rPr>
            </a:br>
            <a:br>
              <a:rPr lang="en">
                <a:solidFill>
                  <a:schemeClr val="dk1"/>
                </a:solidFill>
              </a:rPr>
            </a:br>
            <a:r>
              <a:rPr lang="en"/>
              <a:t>Neighboring Tabs is the technique that allows GitHub Copilot to process all of the files open in a developer’s IDE instead of just the single one the developer is working on. By opening all files relevant to their project, developers automatically invoke GitHub Copilot to comb through all of the data and find matching pieces of code between their open files and the code around their cursor—and add those matches to the prompt.</a:t>
            </a:r>
            <a:br>
              <a:rPr lang="en"/>
            </a:br>
            <a:br>
              <a:rPr lang="en"/>
            </a:br>
            <a:r>
              <a:rPr lang="en"/>
              <a:t>ACTION:</a:t>
            </a:r>
            <a:br>
              <a:rPr lang="en"/>
            </a:br>
            <a:r>
              <a:rPr lang="en"/>
              <a:t>- Explain how the tabs on the slide provide context for Copilot to be able to make suggestions.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e5edd52b4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e5edd52b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SPEAKER NOTES: </a:t>
            </a:r>
            <a:br>
              <a:rPr lang="en">
                <a:solidFill>
                  <a:schemeClr val="dk1"/>
                </a:solidFill>
              </a:rPr>
            </a:br>
            <a:br>
              <a:rPr lang="en">
                <a:solidFill>
                  <a:schemeClr val="dk1"/>
                </a:solidFill>
              </a:rPr>
            </a:br>
            <a:r>
              <a:rPr lang="en">
                <a:solidFill>
                  <a:schemeClr val="dk1"/>
                </a:solidFill>
              </a:rPr>
              <a:t>Role</a:t>
            </a:r>
            <a:r>
              <a:rPr lang="en"/>
              <a:t> Prompting - Here we discuss having Copilot take on a role when completing a task.</a:t>
            </a:r>
            <a:br>
              <a:rPr lang="en"/>
            </a:br>
            <a:endParaRPr/>
          </a:p>
          <a:p>
            <a:pPr marL="0" lvl="0" indent="0" algn="l" rtl="0">
              <a:spcBef>
                <a:spcPts val="0"/>
              </a:spcBef>
              <a:spcAft>
                <a:spcPts val="0"/>
              </a:spcAft>
              <a:buNone/>
            </a:pPr>
            <a:r>
              <a:rPr lang="en"/>
              <a:t>If you take a look at the example in the slide, here we have a prompt that states "I want you to act as a front end developer coach. I will provide some questions and the task that I have to complete and would like for you to walk me through the process before our sprint due date. This could involve offering advice on various topics, such as utilizing the react framework or handling API calls. My first request is to help setup my development environment."</a:t>
            </a:r>
            <a:endParaRPr/>
          </a:p>
          <a:p>
            <a:pPr marL="0" lvl="0" indent="0" algn="l" rtl="0">
              <a:spcBef>
                <a:spcPts val="0"/>
              </a:spcBef>
              <a:spcAft>
                <a:spcPts val="0"/>
              </a:spcAft>
              <a:buNone/>
            </a:pPr>
            <a:endParaRPr/>
          </a:p>
          <a:p>
            <a:pPr marL="0" lvl="0" indent="0" algn="l" rtl="0">
              <a:spcBef>
                <a:spcPts val="0"/>
              </a:spcBef>
              <a:spcAft>
                <a:spcPts val="0"/>
              </a:spcAft>
              <a:buNone/>
            </a:pPr>
            <a:r>
              <a:rPr lang="en"/>
              <a:t>This tends to improve the results because it focuses the AI model on only the information it would have in that current role. It takes on that persona and alters the way that the model would present information.</a:t>
            </a:r>
            <a:endParaRPr/>
          </a:p>
          <a:p>
            <a:pPr marL="0" lvl="0" indent="0" algn="l" rtl="0">
              <a:spcBef>
                <a:spcPts val="0"/>
              </a:spcBef>
              <a:spcAft>
                <a:spcPts val="0"/>
              </a:spcAft>
              <a:buNone/>
            </a:pPr>
            <a:br>
              <a:rPr lang="en"/>
            </a:br>
            <a:r>
              <a:rPr lang="en"/>
              <a:t>I am going to paste in the chat a resource that has all kinds of pretty neat Role Prompting prompts that you can bookmark and potentially utilize at a later point. </a:t>
            </a:r>
            <a:endParaRPr/>
          </a:p>
          <a:p>
            <a:pPr marL="0" lvl="0" indent="0" algn="l" rtl="0">
              <a:spcBef>
                <a:spcPts val="0"/>
              </a:spcBef>
              <a:spcAft>
                <a:spcPts val="0"/>
              </a:spcAft>
              <a:buNone/>
            </a:pPr>
            <a:r>
              <a:rPr lang="en" u="sng">
                <a:solidFill>
                  <a:schemeClr val="hlink"/>
                </a:solidFill>
                <a:hlinkClick r:id="rId3"/>
              </a:rPr>
              <a:t>https://github.com/f/awesome-chatgpt-prompts</a:t>
            </a:r>
            <a:br>
              <a:rPr lang="en"/>
            </a:br>
            <a:endParaRPr/>
          </a:p>
          <a:p>
            <a:pPr marL="0" lvl="0" indent="0" algn="l" rtl="0">
              <a:spcBef>
                <a:spcPts val="0"/>
              </a:spcBef>
              <a:spcAft>
                <a:spcPts val="0"/>
              </a:spcAft>
              <a:buNone/>
            </a:pPr>
            <a:r>
              <a:rPr lang="en"/>
              <a:t>Combining Role prompting with asking for context can yield even better results.</a:t>
            </a:r>
            <a:endParaRPr/>
          </a:p>
          <a:p>
            <a:pPr marL="0" lvl="0" indent="0" algn="l" rtl="0">
              <a:spcBef>
                <a:spcPts val="0"/>
              </a:spcBef>
              <a:spcAft>
                <a:spcPts val="0"/>
              </a:spcAft>
              <a:buNone/>
            </a:pPr>
            <a:r>
              <a:rPr lang="en"/>
              <a:t>For example: "If I have not given you enough information, please let me know what information is missing to make a better decision."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1e5edd52b4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1e5edd52b4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SPEAKER NOTES: </a:t>
            </a:r>
            <a:br>
              <a:rPr lang="en">
                <a:solidFill>
                  <a:schemeClr val="dk1"/>
                </a:solidFill>
              </a:rPr>
            </a:br>
            <a:br>
              <a:rPr lang="en">
                <a:solidFill>
                  <a:schemeClr val="dk1"/>
                </a:solidFill>
              </a:rPr>
            </a:br>
            <a:r>
              <a:rPr lang="en"/>
              <a:t>GitHub Copilot and Copilot Chat serve different purposes, and the choice between them would be based on the specific use-case and the interaction you're looking for. Here are some scenarios in which you might choose one over the other:</a:t>
            </a:r>
            <a:endParaRPr/>
          </a:p>
          <a:p>
            <a:pPr marL="0" lvl="0" indent="0" algn="l" rtl="0">
              <a:spcBef>
                <a:spcPts val="0"/>
              </a:spcBef>
              <a:spcAft>
                <a:spcPts val="0"/>
              </a:spcAft>
              <a:buNone/>
            </a:pPr>
            <a:endParaRPr/>
          </a:p>
          <a:p>
            <a:pPr marL="0" lvl="0" indent="0" algn="l" rtl="0">
              <a:spcBef>
                <a:spcPts val="0"/>
              </a:spcBef>
              <a:spcAft>
                <a:spcPts val="0"/>
              </a:spcAft>
              <a:buNone/>
            </a:pPr>
            <a:r>
              <a:rPr lang="en"/>
              <a:t>GitHub Copilot:</a:t>
            </a:r>
            <a:endParaRPr/>
          </a:p>
          <a:p>
            <a:pPr marL="457200" lvl="0" indent="0" algn="l" rtl="0">
              <a:spcBef>
                <a:spcPts val="0"/>
              </a:spcBef>
              <a:spcAft>
                <a:spcPts val="0"/>
              </a:spcAft>
              <a:buNone/>
            </a:pPr>
            <a:r>
              <a:rPr lang="en"/>
              <a:t>Direct Code Writing:</a:t>
            </a:r>
            <a:endParaRPr/>
          </a:p>
          <a:p>
            <a:pPr marL="1371600" lvl="0" indent="-298450" algn="l" rtl="0">
              <a:spcBef>
                <a:spcPts val="0"/>
              </a:spcBef>
              <a:spcAft>
                <a:spcPts val="0"/>
              </a:spcAft>
              <a:buSzPts val="1100"/>
              <a:buChar char="-"/>
            </a:pPr>
            <a:r>
              <a:rPr lang="en"/>
              <a:t>When you're actively writing code and want auto-suggestions inline within your IDE.</a:t>
            </a:r>
            <a:endParaRPr/>
          </a:p>
          <a:p>
            <a:pPr marL="1371600" lvl="0" indent="-298450" algn="l" rtl="0">
              <a:spcBef>
                <a:spcPts val="0"/>
              </a:spcBef>
              <a:spcAft>
                <a:spcPts val="0"/>
              </a:spcAft>
              <a:buSzPts val="1100"/>
              <a:buChar char="-"/>
            </a:pPr>
            <a:r>
              <a:rPr lang="en"/>
              <a:t>For quick code snippets, standard patterns, or commonly-used functions.</a:t>
            </a:r>
            <a:endParaRPr/>
          </a:p>
          <a:p>
            <a:pPr marL="457200" lvl="0" indent="0" algn="l" rtl="0">
              <a:spcBef>
                <a:spcPts val="0"/>
              </a:spcBef>
              <a:spcAft>
                <a:spcPts val="0"/>
              </a:spcAft>
              <a:buNone/>
            </a:pPr>
            <a:r>
              <a:rPr lang="en"/>
              <a:t>Seamless IDE Integration:</a:t>
            </a:r>
            <a:endParaRPr/>
          </a:p>
          <a:p>
            <a:pPr marL="1371600" lvl="0" indent="-298450" algn="l" rtl="0">
              <a:spcBef>
                <a:spcPts val="0"/>
              </a:spcBef>
              <a:spcAft>
                <a:spcPts val="0"/>
              </a:spcAft>
              <a:buSzPts val="1100"/>
              <a:buChar char="-"/>
            </a:pPr>
            <a:r>
              <a:rPr lang="en"/>
              <a:t>Copilot is directly integrated into the Visual Studio Code (VS Code) environment, so if you're coding within VS Code, it provides a seamless experience.</a:t>
            </a:r>
            <a:endParaRPr/>
          </a:p>
          <a:p>
            <a:pPr marL="457200" lvl="0" indent="0" algn="l" rtl="0">
              <a:spcBef>
                <a:spcPts val="0"/>
              </a:spcBef>
              <a:spcAft>
                <a:spcPts val="0"/>
              </a:spcAft>
              <a:buNone/>
            </a:pPr>
            <a:r>
              <a:rPr lang="en"/>
              <a:t>Solo Development:</a:t>
            </a:r>
            <a:endParaRPr/>
          </a:p>
          <a:p>
            <a:pPr marL="1371600" lvl="0" indent="-298450" algn="l" rtl="0">
              <a:spcBef>
                <a:spcPts val="0"/>
              </a:spcBef>
              <a:spcAft>
                <a:spcPts val="0"/>
              </a:spcAft>
              <a:buSzPts val="1100"/>
              <a:buChar char="-"/>
            </a:pPr>
            <a:r>
              <a:rPr lang="en"/>
              <a:t>If you're working on your own, Copilot can act like a pair-programming partner, suggesting code as you type.</a:t>
            </a:r>
            <a:endParaRPr/>
          </a:p>
          <a:p>
            <a:pPr marL="0" lvl="0" indent="0" algn="l" rtl="0">
              <a:spcBef>
                <a:spcPts val="0"/>
              </a:spcBef>
              <a:spcAft>
                <a:spcPts val="0"/>
              </a:spcAft>
              <a:buNone/>
            </a:pPr>
            <a:endParaRPr/>
          </a:p>
          <a:p>
            <a:pPr marL="0" lvl="0" indent="0" algn="l" rtl="0">
              <a:spcBef>
                <a:spcPts val="0"/>
              </a:spcBef>
              <a:spcAft>
                <a:spcPts val="0"/>
              </a:spcAft>
              <a:buNone/>
            </a:pPr>
            <a:r>
              <a:rPr lang="en"/>
              <a:t>Copilot Chat:</a:t>
            </a:r>
            <a:endParaRPr/>
          </a:p>
          <a:p>
            <a:pPr marL="0" lvl="0" indent="457200" algn="l" rtl="0">
              <a:spcBef>
                <a:spcPts val="0"/>
              </a:spcBef>
              <a:spcAft>
                <a:spcPts val="0"/>
              </a:spcAft>
              <a:buNone/>
            </a:pPr>
            <a:r>
              <a:rPr lang="en"/>
              <a:t>In-Depth Assistance:</a:t>
            </a:r>
            <a:endParaRPr/>
          </a:p>
          <a:p>
            <a:pPr marL="1371600" lvl="0" indent="-298450" algn="l" rtl="0">
              <a:spcBef>
                <a:spcPts val="0"/>
              </a:spcBef>
              <a:spcAft>
                <a:spcPts val="0"/>
              </a:spcAft>
              <a:buSzPts val="1100"/>
              <a:buChar char="-"/>
            </a:pPr>
            <a:r>
              <a:rPr lang="en"/>
              <a:t>If you want a more interactive and explanatory assistance, akin to a chat with a mentor or experienced developer.</a:t>
            </a:r>
            <a:endParaRPr/>
          </a:p>
          <a:p>
            <a:pPr marL="1371600" lvl="0" indent="-298450" algn="l" rtl="0">
              <a:spcBef>
                <a:spcPts val="0"/>
              </a:spcBef>
              <a:spcAft>
                <a:spcPts val="0"/>
              </a:spcAft>
              <a:buSzPts val="1100"/>
              <a:buChar char="-"/>
            </a:pPr>
            <a:r>
              <a:rPr lang="en"/>
              <a:t>Great for understanding reasoning or getting more detailed explanations behind a piece of code.</a:t>
            </a:r>
            <a:endParaRPr/>
          </a:p>
          <a:p>
            <a:pPr marL="457200" lvl="0" indent="0" algn="l" rtl="0">
              <a:spcBef>
                <a:spcPts val="0"/>
              </a:spcBef>
              <a:spcAft>
                <a:spcPts val="0"/>
              </a:spcAft>
              <a:buNone/>
            </a:pPr>
            <a:r>
              <a:rPr lang="en"/>
              <a:t>Learning and Teaching:</a:t>
            </a:r>
            <a:endParaRPr/>
          </a:p>
          <a:p>
            <a:pPr marL="1371600" lvl="0" indent="-298450" algn="l" rtl="0">
              <a:spcBef>
                <a:spcPts val="0"/>
              </a:spcBef>
              <a:spcAft>
                <a:spcPts val="0"/>
              </a:spcAft>
              <a:buSzPts val="1100"/>
              <a:buChar char="-"/>
            </a:pPr>
            <a:r>
              <a:rPr lang="en"/>
              <a:t>Beneficial for newcomers to a programming language or concept, as the chat format can provide a more guided, step-by-step walkthrough.</a:t>
            </a:r>
            <a:endParaRPr/>
          </a:p>
          <a:p>
            <a:pPr marL="457200" lvl="0" indent="0" algn="l" rtl="0">
              <a:spcBef>
                <a:spcPts val="0"/>
              </a:spcBef>
              <a:spcAft>
                <a:spcPts val="0"/>
              </a:spcAft>
              <a:buNone/>
            </a:pPr>
            <a:r>
              <a:rPr lang="en"/>
              <a:t>Collaborative Scenarios:</a:t>
            </a:r>
            <a:endParaRPr/>
          </a:p>
          <a:p>
            <a:pPr marL="1371600" lvl="0" indent="-298450" algn="l" rtl="0">
              <a:spcBef>
                <a:spcPts val="0"/>
              </a:spcBef>
              <a:spcAft>
                <a:spcPts val="0"/>
              </a:spcAft>
              <a:buClr>
                <a:schemeClr val="dk1"/>
              </a:buClr>
              <a:buSzPts val="1100"/>
              <a:buChar char="-"/>
            </a:pPr>
            <a:r>
              <a:rPr lang="en">
                <a:solidFill>
                  <a:schemeClr val="dk1"/>
                </a:solidFill>
              </a:rPr>
              <a:t>If you have a complex problem and expect a bit of back-and-forth interaction to clarify and iterate on your requirements.</a:t>
            </a:r>
            <a:endParaRPr/>
          </a:p>
          <a:p>
            <a:pPr marL="1371600" lvl="0" indent="-298450" algn="l" rtl="0">
              <a:spcBef>
                <a:spcPts val="0"/>
              </a:spcBef>
              <a:spcAft>
                <a:spcPts val="0"/>
              </a:spcAft>
              <a:buClr>
                <a:schemeClr val="dk1"/>
              </a:buClr>
              <a:buSzPts val="1100"/>
              <a:buChar char="-"/>
            </a:pPr>
            <a:r>
              <a:rPr lang="en"/>
              <a:t>If you're working in a team setting and want to discuss a coding challenge or problem interactively, having a chat format might be beneficial to gather multiple perspectives.</a:t>
            </a:r>
            <a:endParaRPr/>
          </a:p>
          <a:p>
            <a:pPr marL="0" lvl="0" indent="0" algn="l" rtl="0">
              <a:spcBef>
                <a:spcPts val="0"/>
              </a:spcBef>
              <a:spcAft>
                <a:spcPts val="0"/>
              </a:spcAft>
              <a:buNone/>
            </a:pPr>
            <a:endParaRPr/>
          </a:p>
          <a:p>
            <a:pPr marL="0" lvl="0" indent="0" algn="l" rtl="0">
              <a:spcBef>
                <a:spcPts val="0"/>
              </a:spcBef>
              <a:spcAft>
                <a:spcPts val="0"/>
              </a:spcAft>
              <a:buNone/>
            </a:pPr>
            <a:r>
              <a:rPr lang="en"/>
              <a:t>While both tools are powered by advanced models and can aid in code generation, the choice boils down to the style of interaction you're seeking. For inline, direct coding suggestions, go with Copilot. For a more interactive, chat-based guidance, opt for Copilot Chat. Remember to always review and understand the code generated by either tool to ensure its correctness and appropriateness for your specific scenario.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2777329f71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2777329f71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SPEAKER NOTES: </a:t>
            </a:r>
            <a:br>
              <a:rPr lang="en">
                <a:solidFill>
                  <a:schemeClr val="dk1"/>
                </a:solidFill>
              </a:rPr>
            </a:br>
            <a:br>
              <a:rPr lang="en">
                <a:solidFill>
                  <a:schemeClr val="dk1"/>
                </a:solidFill>
              </a:rPr>
            </a:br>
            <a:r>
              <a:rPr lang="en"/>
              <a:t>Imagine you're trying to tell a story, but all you're given is "Once upon a time, there was a...". You're left wondering, "Was it a dragon? A princess? A robot? What's the story about?"</a:t>
            </a:r>
            <a:endParaRPr/>
          </a:p>
          <a:p>
            <a:pPr marL="0" lvl="0" indent="0" algn="l" rtl="0">
              <a:spcBef>
                <a:spcPts val="0"/>
              </a:spcBef>
              <a:spcAft>
                <a:spcPts val="0"/>
              </a:spcAft>
              <a:buNone/>
            </a:pPr>
            <a:endParaRPr/>
          </a:p>
          <a:p>
            <a:pPr marL="0" lvl="0" indent="0" algn="l" rtl="0">
              <a:spcBef>
                <a:spcPts val="0"/>
              </a:spcBef>
              <a:spcAft>
                <a:spcPts val="0"/>
              </a:spcAft>
              <a:buNone/>
            </a:pPr>
            <a:r>
              <a:rPr lang="en"/>
              <a:t>In the same way, GitHub Copilot is like a storyteller, and it needs more details from you to write the best possible story (or in this case, code). By giving Copilot more context, you're helping it understand better what you want.</a:t>
            </a:r>
            <a:br>
              <a:rPr lang="en"/>
            </a:br>
            <a:br>
              <a:rPr lang="en"/>
            </a:br>
            <a:r>
              <a:rPr lang="en"/>
              <a:t>Asking for more context in Copilot prompting means:</a:t>
            </a:r>
            <a:endParaRPr/>
          </a:p>
          <a:p>
            <a:pPr marL="457200" lvl="0" indent="-298450" algn="l" rtl="0">
              <a:spcBef>
                <a:spcPts val="0"/>
              </a:spcBef>
              <a:spcAft>
                <a:spcPts val="0"/>
              </a:spcAft>
              <a:buSzPts val="1100"/>
              <a:buChar char="-"/>
            </a:pPr>
            <a:r>
              <a:rPr lang="en"/>
              <a:t>Giving Details: Instead of saying "Make a function," you might say, "Make a function that calculates the total price after sales tax." This helps Copilot know exactly what you want.</a:t>
            </a:r>
            <a:endParaRPr/>
          </a:p>
          <a:p>
            <a:pPr marL="457200" lvl="0" indent="-298450" algn="l" rtl="0">
              <a:spcBef>
                <a:spcPts val="0"/>
              </a:spcBef>
              <a:spcAft>
                <a:spcPts val="0"/>
              </a:spcAft>
              <a:buSzPts val="1100"/>
              <a:buChar char="-"/>
            </a:pPr>
            <a:r>
              <a:rPr lang="en"/>
              <a:t>Clarifying Requirements: If you need your code to follow certain rules or use specific tools, tell Copilot upfront. Like, "Using JavaScript, make a function that calculates age from a birthdate."</a:t>
            </a:r>
            <a:endParaRPr/>
          </a:p>
          <a:p>
            <a:pPr marL="457200" lvl="0" indent="-298450" algn="l" rtl="0">
              <a:spcBef>
                <a:spcPts val="0"/>
              </a:spcBef>
              <a:spcAft>
                <a:spcPts val="0"/>
              </a:spcAft>
              <a:buSzPts val="1100"/>
              <a:buChar char="-"/>
            </a:pPr>
            <a:r>
              <a:rPr lang="en"/>
              <a:t>Answering Questions: Sometimes, Copilot might ask for clarification if it's unsure. Responding to these questions can help refine the results you get.</a:t>
            </a:r>
            <a:endParaRPr/>
          </a:p>
          <a:p>
            <a:pPr marL="0" lvl="0" indent="0" algn="l" rtl="0">
              <a:spcBef>
                <a:spcPts val="0"/>
              </a:spcBef>
              <a:spcAft>
                <a:spcPts val="0"/>
              </a:spcAft>
              <a:buNone/>
            </a:pPr>
            <a:endParaRPr/>
          </a:p>
          <a:p>
            <a:pPr marL="0" lvl="0" indent="0" algn="l" rtl="0">
              <a:spcBef>
                <a:spcPts val="0"/>
              </a:spcBef>
              <a:spcAft>
                <a:spcPts val="0"/>
              </a:spcAft>
              <a:buNone/>
            </a:pPr>
            <a:r>
              <a:rPr lang="en"/>
              <a:t>The more information you provide, the better Copilot can assist you. It's like giving more pieces to a puzzle, helping to create a clearer picture!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2777329f717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2777329f717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SPEAKER NOTES: </a:t>
            </a:r>
            <a:br>
              <a:rPr lang="en">
                <a:solidFill>
                  <a:schemeClr val="dk1"/>
                </a:solidFill>
              </a:rPr>
            </a:br>
            <a:br>
              <a:rPr lang="en">
                <a:solidFill>
                  <a:schemeClr val="dk1"/>
                </a:solidFill>
              </a:rPr>
            </a:br>
            <a:r>
              <a:rPr lang="en"/>
              <a:t>When it comes to prompt engineering, especially with models like GPT-3 or GitHub Copilot, "Let's think step by step" is a strategy to guide the AI through a problem-solving process incrementally rather than all at once. It helps in breaking down complex tasks and ensures the AI provides thorough reasoning or details in its outputs.</a:t>
            </a:r>
            <a:endParaRPr/>
          </a:p>
          <a:p>
            <a:pPr marL="0" lvl="0" indent="0" algn="l" rtl="0">
              <a:spcBef>
                <a:spcPts val="0"/>
              </a:spcBef>
              <a:spcAft>
                <a:spcPts val="0"/>
              </a:spcAft>
              <a:buNone/>
            </a:pPr>
            <a:endParaRPr/>
          </a:p>
          <a:p>
            <a:pPr marL="0" lvl="0" indent="0" algn="l" rtl="0">
              <a:spcBef>
                <a:spcPts val="0"/>
              </a:spcBef>
              <a:spcAft>
                <a:spcPts val="0"/>
              </a:spcAft>
              <a:buNone/>
            </a:pPr>
            <a:r>
              <a:rPr lang="en"/>
              <a:t>"Let's think step by step" means:</a:t>
            </a:r>
            <a:endParaRPr/>
          </a:p>
          <a:p>
            <a:pPr marL="457200" lvl="0" indent="-298450" algn="l" rtl="0">
              <a:spcBef>
                <a:spcPts val="0"/>
              </a:spcBef>
              <a:spcAft>
                <a:spcPts val="0"/>
              </a:spcAft>
              <a:buSzPts val="1100"/>
              <a:buChar char="-"/>
            </a:pPr>
            <a:r>
              <a:rPr lang="en"/>
              <a:t>Breaking Down Tasks: Instead of asking an AI to solve a complex math problem all at once, you'd guide it through each step of the solution.</a:t>
            </a:r>
            <a:endParaRPr/>
          </a:p>
          <a:p>
            <a:pPr marL="457200" lvl="0" indent="-298450" algn="l" rtl="0">
              <a:spcBef>
                <a:spcPts val="0"/>
              </a:spcBef>
              <a:spcAft>
                <a:spcPts val="0"/>
              </a:spcAft>
              <a:buSzPts val="1100"/>
              <a:buChar char="-"/>
            </a:pPr>
            <a:r>
              <a:rPr lang="en"/>
              <a:t>Ensuring Clarity: By focusing on one step at a time, you can make sure the AI's response is clear and correct before moving on.</a:t>
            </a:r>
            <a:endParaRPr/>
          </a:p>
          <a:p>
            <a:pPr marL="457200" lvl="0" indent="-298450" algn="l" rtl="0">
              <a:spcBef>
                <a:spcPts val="0"/>
              </a:spcBef>
              <a:spcAft>
                <a:spcPts val="0"/>
              </a:spcAft>
              <a:buSzPts val="1100"/>
              <a:buChar char="-"/>
            </a:pPr>
            <a:r>
              <a:rPr lang="en"/>
              <a:t>Avoiding Overwhelm: Just like it's easier for a person to tackle tasks piece by piece, guiding the AI step by step can yield more accurate results.</a:t>
            </a:r>
            <a:endParaRPr/>
          </a:p>
          <a:p>
            <a:pPr marL="0" lvl="0" indent="0" algn="l" rtl="0">
              <a:spcBef>
                <a:spcPts val="0"/>
              </a:spcBef>
              <a:spcAft>
                <a:spcPts val="0"/>
              </a:spcAft>
              <a:buNone/>
            </a:pPr>
            <a:endParaRPr/>
          </a:p>
          <a:p>
            <a:pPr marL="0" lvl="0" indent="0" algn="l" rtl="0">
              <a:spcBef>
                <a:spcPts val="0"/>
              </a:spcBef>
              <a:spcAft>
                <a:spcPts val="0"/>
              </a:spcAft>
              <a:buNone/>
            </a:pPr>
            <a:r>
              <a:rPr lang="en"/>
              <a:t>In the example in the slide, we have a regular prompt using Copilot that has NOT utilized the Let’s think step by step technique. This will be the precursor image to the next slide that is using Let’s think step by step to alter the response to be correct.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a:extLst>
            <a:ext uri="{FF2B5EF4-FFF2-40B4-BE49-F238E27FC236}">
              <a16:creationId xmlns:a16="http://schemas.microsoft.com/office/drawing/2014/main" id="{DB9D7BA1-BEC6-1BA7-BA88-F58D02D8675F}"/>
            </a:ext>
          </a:extLst>
        </p:cNvPr>
        <p:cNvGrpSpPr/>
        <p:nvPr/>
      </p:nvGrpSpPr>
      <p:grpSpPr>
        <a:xfrm>
          <a:off x="0" y="0"/>
          <a:ext cx="0" cy="0"/>
          <a:chOff x="0" y="0"/>
          <a:chExt cx="0" cy="0"/>
        </a:xfrm>
      </p:grpSpPr>
      <p:sp>
        <p:nvSpPr>
          <p:cNvPr id="1940" name="Google Shape;1940;g23d5feec223_0_43:notes">
            <a:extLst>
              <a:ext uri="{FF2B5EF4-FFF2-40B4-BE49-F238E27FC236}">
                <a16:creationId xmlns:a16="http://schemas.microsoft.com/office/drawing/2014/main" id="{B23B65B0-8145-FDF7-92CA-F9E9802043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3d5feec223_0_43:notes">
            <a:extLst>
              <a:ext uri="{FF2B5EF4-FFF2-40B4-BE49-F238E27FC236}">
                <a16:creationId xmlns:a16="http://schemas.microsoft.com/office/drawing/2014/main" id="{5256BD72-0025-9995-5FD5-6241E21BE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SPEAKER NOTES:</a:t>
            </a:r>
            <a:br>
              <a:rPr lang="en"/>
            </a:br>
            <a:br>
              <a:rPr lang="en"/>
            </a:br>
            <a:r>
              <a:rPr lang="en"/>
              <a:t>Let's jump into the 'Prompt Engineering' segment next. Ever wonder what a 'prompt' is or how to craft a really good one? Well, we're about to find out! We'll uncover the magic behind prompt engineering, why it's a game-changer, and sprinkle in some cool techniques. By the end, you'll know all the building blocks to become a prompt pro!</a:t>
            </a:r>
            <a:endParaRPr/>
          </a:p>
        </p:txBody>
      </p:sp>
    </p:spTree>
    <p:extLst>
      <p:ext uri="{BB962C8B-B14F-4D97-AF65-F5344CB8AC3E}">
        <p14:creationId xmlns:p14="http://schemas.microsoft.com/office/powerpoint/2010/main" val="2012032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1"/>
        <p:cNvGrpSpPr/>
        <p:nvPr/>
      </p:nvGrpSpPr>
      <p:grpSpPr>
        <a:xfrm>
          <a:off x="0" y="0"/>
          <a:ext cx="0" cy="0"/>
          <a:chOff x="0" y="0"/>
          <a:chExt cx="0" cy="0"/>
        </a:xfrm>
      </p:grpSpPr>
      <p:sp>
        <p:nvSpPr>
          <p:cNvPr id="3832" name="Google Shape;3832;g1e5e548c1c1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3" name="Google Shape;3833;g1e5e548c1c1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23d5feec223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23d5feec223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1D1C1D"/>
                </a:solidFill>
              </a:rPr>
              <a:t>SPEAKER NOTES:</a:t>
            </a:r>
            <a:br>
              <a:rPr lang="en" sz="1200">
                <a:solidFill>
                  <a:srgbClr val="1D1C1D"/>
                </a:solidFill>
              </a:rPr>
            </a:br>
            <a:br>
              <a:rPr lang="en" sz="1200">
                <a:solidFill>
                  <a:srgbClr val="1D1C1D"/>
                </a:solidFill>
              </a:rPr>
            </a:br>
            <a:r>
              <a:rPr lang="en" sz="1200">
                <a:solidFill>
                  <a:srgbClr val="1D1C1D"/>
                </a:solidFill>
              </a:rPr>
              <a:t>GitHub Copilot is like having an AI coding partner, making it easier and quicker for you to write code. It smartly uses context from your comments and code, to instantly provide line and function suggestions. </a:t>
            </a:r>
            <a:endParaRPr sz="1200">
              <a:solidFill>
                <a:srgbClr val="1D1C1D"/>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1D1C1D"/>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1D1C1D"/>
                </a:solidFill>
              </a:rPr>
              <a:t>GitHub Copilot is transformative. Think of something like Google Translate. You put in some words in English, translate it into another language. Google Translate hasn't seen that exact sentence before necessarily and translated into that new language. Google Translate understands the semantics; the definition of the words, language patterns, whether there is a subject or direct object, and based upon that input, suggests an appropriate result. You could think about GitHub Copilot as a translation tool.</a:t>
            </a:r>
            <a:endParaRPr sz="1200">
              <a:solidFill>
                <a:srgbClr val="1D1C1D"/>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1D1C1D"/>
              </a:solidFill>
            </a:endParaRPr>
          </a:p>
          <a:p>
            <a:pPr marL="0" marR="76200" lvl="0" indent="0" algn="l" rtl="0">
              <a:lnSpc>
                <a:spcPct val="150001"/>
              </a:lnSpc>
              <a:spcBef>
                <a:spcPts val="300"/>
              </a:spcBef>
              <a:spcAft>
                <a:spcPts val="0"/>
              </a:spcAft>
              <a:buClr>
                <a:schemeClr val="dk1"/>
              </a:buClr>
              <a:buSzPts val="1100"/>
              <a:buFont typeface="Arial"/>
              <a:buNone/>
            </a:pPr>
            <a:r>
              <a:rPr lang="en" sz="1200">
                <a:solidFill>
                  <a:srgbClr val="1D1C1D"/>
                </a:solidFill>
              </a:rPr>
              <a:t>GitHub Copilot is there to enhance your day-to-day work. Accountants don't do calculations in their head all day. They have calculators and tools to enable them to be more productive. Think of Copilot as the evolution of tooling and Developer Experience for us as developers.</a:t>
            </a:r>
            <a:endParaRPr sz="1200">
              <a:solidFill>
                <a:srgbClr val="1D1C1D"/>
              </a:solidFill>
            </a:endParaRPr>
          </a:p>
          <a:p>
            <a:pPr marL="0" lvl="0" indent="0" algn="l" rtl="0">
              <a:lnSpc>
                <a:spcPct val="115000"/>
              </a:lnSpc>
              <a:spcBef>
                <a:spcPts val="300"/>
              </a:spcBef>
              <a:spcAft>
                <a:spcPts val="0"/>
              </a:spcAft>
              <a:buClr>
                <a:schemeClr val="dk1"/>
              </a:buClr>
              <a:buSzPts val="1100"/>
              <a:buFont typeface="Arial"/>
              <a:buNone/>
            </a:pPr>
            <a:endParaRPr sz="1200">
              <a:solidFill>
                <a:srgbClr val="1D1C1D"/>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1D1C1D"/>
                </a:solidFill>
              </a:rPr>
              <a:t>As of April 2023 Copilot is powered by the OpenAI</a:t>
            </a:r>
            <a:r>
              <a:rPr lang="en" sz="1200">
                <a:solidFill>
                  <a:srgbClr val="1D1C1D"/>
                </a:solidFill>
                <a:uFill>
                  <a:noFill/>
                </a:uFill>
                <a:hlinkClick r:id="rId3">
                  <a:extLst>
                    <a:ext uri="{A12FA001-AC4F-418D-AE19-62706E023703}">
                      <ahyp:hlinkClr xmlns:ahyp="http://schemas.microsoft.com/office/drawing/2018/hyperlinkcolor" val="tx"/>
                    </a:ext>
                  </a:extLst>
                </a:hlinkClick>
              </a:rPr>
              <a:t> </a:t>
            </a:r>
            <a:r>
              <a:rPr lang="en" sz="1200" u="sng">
                <a:solidFill>
                  <a:schemeClr val="hlink"/>
                </a:solidFill>
                <a:latin typeface="Roboto"/>
                <a:ea typeface="Roboto"/>
                <a:cs typeface="Roboto"/>
                <a:sym typeface="Roboto"/>
                <a:hlinkClick r:id="rId3"/>
              </a:rPr>
              <a:t>Sahara-base model</a:t>
            </a:r>
            <a:r>
              <a:rPr lang="en" sz="1200">
                <a:solidFill>
                  <a:srgbClr val="1D1C1D"/>
                </a:solidFill>
              </a:rPr>
              <a:t> - a powerful </a:t>
            </a:r>
            <a:r>
              <a:rPr lang="en" sz="1200" b="1">
                <a:solidFill>
                  <a:srgbClr val="1D1C1D"/>
                </a:solidFill>
              </a:rPr>
              <a:t>language model</a:t>
            </a:r>
            <a:r>
              <a:rPr lang="en" sz="1200">
                <a:solidFill>
                  <a:srgbClr val="1D1C1D"/>
                </a:solidFill>
              </a:rPr>
              <a:t>. You can add Copilot to tools like Visual Studio Code and JetBrains IDEs.</a:t>
            </a:r>
            <a:endParaRPr sz="1200">
              <a:solidFill>
                <a:srgbClr val="1D1C1D"/>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1D1C1D"/>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Now what is a language model?  It as a super-smart system trained on lots of text to generate relevant and coherent sentences. These models are based on cutting-edge techniques, and they create text that makes sense in context.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1D1C1D"/>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1D1C1D"/>
                </a:solidFill>
              </a:rPr>
              <a:t>Every code suggestion Copilot gives is uniquely crafted by AI - it doesn't just copy-paste from a database. And the great news? Copilot supports a wide variety of programming languages, from Python and Java to Angular and Groovy.</a:t>
            </a:r>
            <a:endParaRPr sz="1200">
              <a:solidFill>
                <a:srgbClr val="1D1C1D"/>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r>
              <a:rPr lang="en" sz="1200"/>
              <a:t>LINK: </a:t>
            </a:r>
            <a:endParaRPr sz="1200"/>
          </a:p>
          <a:p>
            <a:pPr marL="0" lvl="0" indent="0" algn="l" rtl="0">
              <a:spcBef>
                <a:spcPts val="0"/>
              </a:spcBef>
              <a:spcAft>
                <a:spcPts val="0"/>
              </a:spcAft>
              <a:buNone/>
            </a:pPr>
            <a:r>
              <a:rPr lang="en" sz="1200"/>
              <a:t>Internal Reference ONLY </a:t>
            </a:r>
            <a:r>
              <a:rPr lang="en" sz="1200" u="sng">
                <a:solidFill>
                  <a:schemeClr val="hlink"/>
                </a:solidFill>
                <a:hlinkClick r:id="rId4"/>
              </a:rPr>
              <a:t>https://github.com/orgs/community/discussions/56975#discussioncomment-6086471</a:t>
            </a:r>
            <a:r>
              <a:rPr lang="en" sz="1200"/>
              <a:t>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g294f2beac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0" name="Google Shape;2950;g294f2beac1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b="1"/>
              <a:t>SPEAKER NOTES:</a:t>
            </a:r>
            <a:br>
              <a:rPr lang="en-US" sz="900"/>
            </a:br>
            <a:br>
              <a:rPr lang="en-US" sz="900"/>
            </a:br>
            <a:r>
              <a:rPr lang="en-US" sz="900"/>
              <a:t>GitHub Copilot is a game-changer for both junior and senior developers alike. </a:t>
            </a:r>
          </a:p>
          <a:p>
            <a:pPr marL="0" lvl="0" indent="0" algn="l" rtl="0">
              <a:spcBef>
                <a:spcPts val="0"/>
              </a:spcBef>
              <a:spcAft>
                <a:spcPts val="0"/>
              </a:spcAft>
              <a:buNone/>
            </a:pPr>
            <a:endParaRPr lang="en-US" sz="900"/>
          </a:p>
          <a:p>
            <a:pPr marL="457200" lvl="0" indent="-304800" algn="l" rtl="0">
              <a:spcBef>
                <a:spcPts val="0"/>
              </a:spcBef>
              <a:spcAft>
                <a:spcPts val="0"/>
              </a:spcAft>
              <a:buSzPts val="1200"/>
              <a:buChar char="●"/>
            </a:pPr>
            <a:r>
              <a:rPr lang="en-US" sz="900"/>
              <a:t>For </a:t>
            </a:r>
            <a:r>
              <a:rPr lang="en-US" sz="900" b="1"/>
              <a:t>junior developers</a:t>
            </a:r>
            <a:r>
              <a:rPr lang="en-US" sz="900"/>
              <a:t>, Copilot serves as an invaluable mentor, providing instant code suggestions and explanations, accelerating the learning curve, and fostering better coding practices. It helps you to grasp complex concepts faster. </a:t>
            </a:r>
          </a:p>
          <a:p>
            <a:pPr marL="0" lvl="0" indent="0" algn="l" rtl="0">
              <a:spcBef>
                <a:spcPts val="0"/>
              </a:spcBef>
              <a:spcAft>
                <a:spcPts val="0"/>
              </a:spcAft>
              <a:buNone/>
            </a:pPr>
            <a:endParaRPr lang="en-US" sz="900"/>
          </a:p>
          <a:p>
            <a:pPr marL="457200" lvl="0" indent="-304800" algn="l" rtl="0">
              <a:spcBef>
                <a:spcPts val="0"/>
              </a:spcBef>
              <a:spcAft>
                <a:spcPts val="0"/>
              </a:spcAft>
              <a:buSzPts val="1200"/>
              <a:buChar char="●"/>
            </a:pPr>
            <a:r>
              <a:rPr lang="en-US" sz="900" b="1"/>
              <a:t>Senior developers</a:t>
            </a:r>
            <a:r>
              <a:rPr lang="en-US" sz="900"/>
              <a:t>, benefit from Copilot's efficiency, which frees up time for higher-level thinking and architectural decisions. It acts as a productivity booster, automating repetitive tasks and reducing the cognitive load of coding. Moreover, Copilot's extensive codebase knowledge and language support enhance the quality and speed of their work, making it an indispensable tool for professionals at every level of expertise.</a:t>
            </a:r>
          </a:p>
          <a:p>
            <a:pPr marL="0" lvl="0" indent="0" algn="l" rtl="0">
              <a:spcBef>
                <a:spcPts val="0"/>
              </a:spcBef>
              <a:spcAft>
                <a:spcPts val="0"/>
              </a:spcAft>
              <a:buNone/>
            </a:pPr>
            <a:endParaRPr lang="en-US" sz="900"/>
          </a:p>
          <a:p>
            <a:pPr marL="0" lvl="0" indent="0" algn="l" rtl="0">
              <a:spcBef>
                <a:spcPts val="0"/>
              </a:spcBef>
              <a:spcAft>
                <a:spcPts val="0"/>
              </a:spcAft>
              <a:buNone/>
            </a:pPr>
            <a:r>
              <a:rPr lang="en-US" sz="900">
                <a:solidFill>
                  <a:srgbClr val="374151"/>
                </a:solidFill>
                <a:latin typeface="Roboto"/>
                <a:ea typeface="Roboto"/>
                <a:cs typeface="Roboto"/>
                <a:sym typeface="Roboto"/>
              </a:rPr>
              <a:t>A common use case involves the accelerated onboarding of new employees, especially developers, where Copilot proves invaluable in aiding their understanding of the codebase</a:t>
            </a:r>
            <a:r>
              <a:rPr lang="en-US" sz="900">
                <a:solidFill>
                  <a:srgbClr val="374151"/>
                </a:solidFill>
                <a:highlight>
                  <a:srgbClr val="F7F7F8"/>
                </a:highlight>
                <a:latin typeface="Roboto"/>
                <a:ea typeface="Roboto"/>
                <a:cs typeface="Roboto"/>
                <a:sym typeface="Roboto"/>
              </a:rPr>
              <a:t>.</a:t>
            </a:r>
            <a:endParaRPr lang="en-US" sz="900"/>
          </a:p>
          <a:p>
            <a:pPr marL="0" lvl="0" indent="0" algn="l" rtl="0">
              <a:lnSpc>
                <a:spcPct val="100000"/>
              </a:lnSpc>
              <a:spcBef>
                <a:spcPts val="0"/>
              </a:spcBef>
              <a:spcAft>
                <a:spcPts val="0"/>
              </a:spcAft>
              <a:buSzPts val="1100"/>
              <a:buNone/>
            </a:pPr>
            <a:endParaRPr b="1">
              <a:solidFill>
                <a:srgbClr val="282828"/>
              </a:solidFill>
            </a:endParaRPr>
          </a:p>
        </p:txBody>
      </p:sp>
    </p:spTree>
    <p:extLst>
      <p:ext uri="{BB962C8B-B14F-4D97-AF65-F5344CB8AC3E}">
        <p14:creationId xmlns:p14="http://schemas.microsoft.com/office/powerpoint/2010/main" val="374353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6"/>
        <p:cNvGrpSpPr/>
        <p:nvPr/>
      </p:nvGrpSpPr>
      <p:grpSpPr>
        <a:xfrm>
          <a:off x="0" y="0"/>
          <a:ext cx="0" cy="0"/>
          <a:chOff x="0" y="0"/>
          <a:chExt cx="0" cy="0"/>
        </a:xfrm>
      </p:grpSpPr>
      <p:sp>
        <p:nvSpPr>
          <p:cNvPr id="2897" name="Google Shape;2897;g25cbfcabb8e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8" name="Google Shape;2898;g25cbfcabb8e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solidFill>
                <a:srgbClr val="282828"/>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g294f2beac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0" name="Google Shape;2950;g294f2beac1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b="1"/>
              <a:t>SPEAKER NOTES:</a:t>
            </a:r>
            <a:br>
              <a:rPr lang="en-US" sz="900"/>
            </a:br>
            <a:br>
              <a:rPr lang="en-US" sz="900"/>
            </a:br>
            <a:r>
              <a:rPr lang="en-US" sz="900"/>
              <a:t>GitHub Copilot is a game-changer for both junior and senior developers alike. </a:t>
            </a:r>
          </a:p>
          <a:p>
            <a:pPr marL="0" lvl="0" indent="0" algn="l" rtl="0">
              <a:spcBef>
                <a:spcPts val="0"/>
              </a:spcBef>
              <a:spcAft>
                <a:spcPts val="0"/>
              </a:spcAft>
              <a:buNone/>
            </a:pPr>
            <a:endParaRPr lang="en-US" sz="900"/>
          </a:p>
          <a:p>
            <a:pPr marL="457200" lvl="0" indent="-304800" algn="l" rtl="0">
              <a:spcBef>
                <a:spcPts val="0"/>
              </a:spcBef>
              <a:spcAft>
                <a:spcPts val="0"/>
              </a:spcAft>
              <a:buSzPts val="1200"/>
              <a:buChar char="●"/>
            </a:pPr>
            <a:r>
              <a:rPr lang="en-US" sz="900"/>
              <a:t>For </a:t>
            </a:r>
            <a:r>
              <a:rPr lang="en-US" sz="900" b="1"/>
              <a:t>junior developers</a:t>
            </a:r>
            <a:r>
              <a:rPr lang="en-US" sz="900"/>
              <a:t>, Copilot serves as an invaluable mentor, providing instant code suggestions and explanations, accelerating the learning curve, and fostering better coding practices. It helps you to grasp complex concepts faster. </a:t>
            </a:r>
          </a:p>
          <a:p>
            <a:pPr marL="0" lvl="0" indent="0" algn="l" rtl="0">
              <a:spcBef>
                <a:spcPts val="0"/>
              </a:spcBef>
              <a:spcAft>
                <a:spcPts val="0"/>
              </a:spcAft>
              <a:buNone/>
            </a:pPr>
            <a:endParaRPr lang="en-US" sz="900"/>
          </a:p>
          <a:p>
            <a:pPr marL="457200" lvl="0" indent="-304800" algn="l" rtl="0">
              <a:spcBef>
                <a:spcPts val="0"/>
              </a:spcBef>
              <a:spcAft>
                <a:spcPts val="0"/>
              </a:spcAft>
              <a:buSzPts val="1200"/>
              <a:buChar char="●"/>
            </a:pPr>
            <a:r>
              <a:rPr lang="en-US" sz="900" b="1"/>
              <a:t>Senior developers</a:t>
            </a:r>
            <a:r>
              <a:rPr lang="en-US" sz="900"/>
              <a:t>, benefit from Copilot's efficiency, which frees up time for higher-level thinking and architectural decisions. It acts as a productivity booster, automating repetitive tasks and reducing the cognitive load of coding. Moreover, Copilot's extensive codebase knowledge and language support enhance the quality and speed of their work, making it an indispensable tool for professionals at every level of expertise.</a:t>
            </a:r>
          </a:p>
          <a:p>
            <a:pPr marL="0" lvl="0" indent="0" algn="l" rtl="0">
              <a:spcBef>
                <a:spcPts val="0"/>
              </a:spcBef>
              <a:spcAft>
                <a:spcPts val="0"/>
              </a:spcAft>
              <a:buNone/>
            </a:pPr>
            <a:endParaRPr lang="en-US" sz="900"/>
          </a:p>
          <a:p>
            <a:pPr marL="0" lvl="0" indent="0" algn="l" rtl="0">
              <a:spcBef>
                <a:spcPts val="0"/>
              </a:spcBef>
              <a:spcAft>
                <a:spcPts val="0"/>
              </a:spcAft>
              <a:buNone/>
            </a:pPr>
            <a:r>
              <a:rPr lang="en-US" sz="900">
                <a:solidFill>
                  <a:srgbClr val="374151"/>
                </a:solidFill>
                <a:latin typeface="Roboto"/>
                <a:ea typeface="Roboto"/>
                <a:cs typeface="Roboto"/>
                <a:sym typeface="Roboto"/>
              </a:rPr>
              <a:t>A common use case involves the accelerated onboarding of new employees, especially developers, where Copilot proves invaluable in aiding their understanding of the codebase</a:t>
            </a:r>
            <a:r>
              <a:rPr lang="en-US" sz="900">
                <a:solidFill>
                  <a:srgbClr val="374151"/>
                </a:solidFill>
                <a:highlight>
                  <a:srgbClr val="F7F7F8"/>
                </a:highlight>
                <a:latin typeface="Roboto"/>
                <a:ea typeface="Roboto"/>
                <a:cs typeface="Roboto"/>
                <a:sym typeface="Roboto"/>
              </a:rPr>
              <a:t>.</a:t>
            </a:r>
            <a:endParaRPr lang="en-US" sz="900"/>
          </a:p>
          <a:p>
            <a:pPr marL="0" lvl="0" indent="0" algn="l" rtl="0">
              <a:lnSpc>
                <a:spcPct val="100000"/>
              </a:lnSpc>
              <a:spcBef>
                <a:spcPts val="0"/>
              </a:spcBef>
              <a:spcAft>
                <a:spcPts val="0"/>
              </a:spcAft>
              <a:buSzPts val="1100"/>
              <a:buNone/>
            </a:pPr>
            <a:endParaRPr b="1">
              <a:solidFill>
                <a:srgbClr val="282828"/>
              </a:solidFill>
            </a:endParaRPr>
          </a:p>
        </p:txBody>
      </p:sp>
    </p:spTree>
    <p:extLst>
      <p:ext uri="{BB962C8B-B14F-4D97-AF65-F5344CB8AC3E}">
        <p14:creationId xmlns:p14="http://schemas.microsoft.com/office/powerpoint/2010/main" val="312439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g294f2beac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0" name="Google Shape;2950;g294f2beac1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solidFill>
                <a:srgbClr val="282828"/>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g294f2beac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0" name="Google Shape;2950;g294f2beac1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b="1"/>
              <a:t>SPEAKER NOTES:</a:t>
            </a:r>
            <a:br>
              <a:rPr lang="en-US" sz="900"/>
            </a:br>
            <a:br>
              <a:rPr lang="en-US" sz="900"/>
            </a:br>
            <a:r>
              <a:rPr lang="en-US" sz="900"/>
              <a:t>GitHub Copilot is a game-changer for both junior and senior developers alike. </a:t>
            </a:r>
          </a:p>
          <a:p>
            <a:pPr marL="0" lvl="0" indent="0" algn="l" rtl="0">
              <a:spcBef>
                <a:spcPts val="0"/>
              </a:spcBef>
              <a:spcAft>
                <a:spcPts val="0"/>
              </a:spcAft>
              <a:buNone/>
            </a:pPr>
            <a:endParaRPr lang="en-US" sz="900"/>
          </a:p>
          <a:p>
            <a:pPr marL="457200" lvl="0" indent="-304800" algn="l" rtl="0">
              <a:spcBef>
                <a:spcPts val="0"/>
              </a:spcBef>
              <a:spcAft>
                <a:spcPts val="0"/>
              </a:spcAft>
              <a:buSzPts val="1200"/>
              <a:buChar char="●"/>
            </a:pPr>
            <a:r>
              <a:rPr lang="en-US" sz="900"/>
              <a:t>For </a:t>
            </a:r>
            <a:r>
              <a:rPr lang="en-US" sz="900" b="1"/>
              <a:t>junior developers</a:t>
            </a:r>
            <a:r>
              <a:rPr lang="en-US" sz="900"/>
              <a:t>, Copilot serves as an invaluable mentor, providing instant code suggestions and explanations, accelerating the learning curve, and fostering better coding practices. It helps you to grasp complex concepts faster. </a:t>
            </a:r>
          </a:p>
          <a:p>
            <a:pPr marL="0" lvl="0" indent="0" algn="l" rtl="0">
              <a:spcBef>
                <a:spcPts val="0"/>
              </a:spcBef>
              <a:spcAft>
                <a:spcPts val="0"/>
              </a:spcAft>
              <a:buNone/>
            </a:pPr>
            <a:endParaRPr lang="en-US" sz="900"/>
          </a:p>
          <a:p>
            <a:pPr marL="457200" lvl="0" indent="-304800" algn="l" rtl="0">
              <a:spcBef>
                <a:spcPts val="0"/>
              </a:spcBef>
              <a:spcAft>
                <a:spcPts val="0"/>
              </a:spcAft>
              <a:buSzPts val="1200"/>
              <a:buChar char="●"/>
            </a:pPr>
            <a:r>
              <a:rPr lang="en-US" sz="900" b="1"/>
              <a:t>Senior developers</a:t>
            </a:r>
            <a:r>
              <a:rPr lang="en-US" sz="900"/>
              <a:t>, benefit from Copilot's efficiency, which frees up time for higher-level thinking and architectural decisions. It acts as a productivity booster, automating repetitive tasks and reducing the cognitive load of coding. Moreover, Copilot's extensive codebase knowledge and language support enhance the quality and speed of their work, making it an indispensable tool for professionals at every level of expertise.</a:t>
            </a:r>
          </a:p>
          <a:p>
            <a:pPr marL="0" lvl="0" indent="0" algn="l" rtl="0">
              <a:spcBef>
                <a:spcPts val="0"/>
              </a:spcBef>
              <a:spcAft>
                <a:spcPts val="0"/>
              </a:spcAft>
              <a:buNone/>
            </a:pPr>
            <a:endParaRPr lang="en-US" sz="900"/>
          </a:p>
          <a:p>
            <a:pPr marL="0" lvl="0" indent="0" algn="l" rtl="0">
              <a:spcBef>
                <a:spcPts val="0"/>
              </a:spcBef>
              <a:spcAft>
                <a:spcPts val="0"/>
              </a:spcAft>
              <a:buNone/>
            </a:pPr>
            <a:r>
              <a:rPr lang="en-US" sz="900">
                <a:solidFill>
                  <a:srgbClr val="374151"/>
                </a:solidFill>
                <a:latin typeface="Roboto"/>
                <a:ea typeface="Roboto"/>
                <a:cs typeface="Roboto"/>
                <a:sym typeface="Roboto"/>
              </a:rPr>
              <a:t>A common use case involves the accelerated onboarding of new employees, especially developers, where Copilot proves invaluable in aiding their understanding of the codebase</a:t>
            </a:r>
            <a:r>
              <a:rPr lang="en-US" sz="900">
                <a:solidFill>
                  <a:srgbClr val="374151"/>
                </a:solidFill>
                <a:highlight>
                  <a:srgbClr val="F7F7F8"/>
                </a:highlight>
                <a:latin typeface="Roboto"/>
                <a:ea typeface="Roboto"/>
                <a:cs typeface="Roboto"/>
                <a:sym typeface="Roboto"/>
              </a:rPr>
              <a:t>.</a:t>
            </a:r>
            <a:endParaRPr lang="en-US" sz="900"/>
          </a:p>
          <a:p>
            <a:pPr marL="0" lvl="0" indent="0" algn="l" rtl="0">
              <a:lnSpc>
                <a:spcPct val="100000"/>
              </a:lnSpc>
              <a:spcBef>
                <a:spcPts val="0"/>
              </a:spcBef>
              <a:spcAft>
                <a:spcPts val="0"/>
              </a:spcAft>
              <a:buSzPts val="1100"/>
              <a:buNone/>
            </a:pPr>
            <a:endParaRPr b="1">
              <a:solidFill>
                <a:srgbClr val="282828"/>
              </a:solidFill>
            </a:endParaRPr>
          </a:p>
        </p:txBody>
      </p:sp>
    </p:spTree>
    <p:extLst>
      <p:ext uri="{BB962C8B-B14F-4D97-AF65-F5344CB8AC3E}">
        <p14:creationId xmlns:p14="http://schemas.microsoft.com/office/powerpoint/2010/main" val="2114822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 Cover" userDrawn="1">
  <p:cSld name="00 Cov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476"/>
        <p:cNvGrpSpPr/>
        <p:nvPr/>
      </p:nvGrpSpPr>
      <p:grpSpPr>
        <a:xfrm>
          <a:off x="0" y="0"/>
          <a:ext cx="0" cy="0"/>
          <a:chOff x="0" y="0"/>
          <a:chExt cx="0" cy="0"/>
        </a:xfrm>
      </p:grpSpPr>
      <p:sp>
        <p:nvSpPr>
          <p:cNvPr id="1477" name="Google Shape;1477;p120"/>
          <p:cNvSpPr txBox="1">
            <a:spLocks noGrp="1"/>
          </p:cNvSpPr>
          <p:nvPr>
            <p:ph type="title"/>
          </p:nvPr>
        </p:nvSpPr>
        <p:spPr>
          <a:xfrm>
            <a:off x="531867" y="1592097"/>
            <a:ext cx="11120400" cy="2197165"/>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5600"/>
              <a:buFont typeface="Inter SemiBold"/>
              <a:buNone/>
              <a:defRPr sz="746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14130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795"/>
        <p:cNvGrpSpPr/>
        <p:nvPr/>
      </p:nvGrpSpPr>
      <p:grpSpPr>
        <a:xfrm>
          <a:off x="0" y="0"/>
          <a:ext cx="0" cy="0"/>
          <a:chOff x="0" y="0"/>
          <a:chExt cx="0" cy="0"/>
        </a:xfrm>
      </p:grpSpPr>
      <p:sp>
        <p:nvSpPr>
          <p:cNvPr id="796" name="Google Shape;796;p73"/>
          <p:cNvSpPr txBox="1">
            <a:spLocks noGrp="1"/>
          </p:cNvSpPr>
          <p:nvPr>
            <p:ph type="subTitle" idx="1"/>
          </p:nvPr>
        </p:nvSpPr>
        <p:spPr>
          <a:xfrm>
            <a:off x="7124200" y="3352801"/>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pic>
        <p:nvPicPr>
          <p:cNvPr id="797" name="Google Shape;797;p7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523951" y="-1318540"/>
            <a:ext cx="6858000" cy="6858000"/>
          </a:xfrm>
          <a:prstGeom prst="rect">
            <a:avLst/>
          </a:prstGeom>
          <a:noFill/>
          <a:ln>
            <a:noFill/>
          </a:ln>
        </p:spPr>
      </p:pic>
      <p:sp>
        <p:nvSpPr>
          <p:cNvPr id="798" name="Google Shape;798;p73"/>
          <p:cNvSpPr>
            <a:spLocks noGrp="1"/>
          </p:cNvSpPr>
          <p:nvPr>
            <p:ph type="pic" idx="2"/>
          </p:nvPr>
        </p:nvSpPr>
        <p:spPr>
          <a:xfrm>
            <a:off x="684860" y="914401"/>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799" name="Google Shape;799;p73"/>
          <p:cNvSpPr txBox="1">
            <a:spLocks noGrp="1"/>
          </p:cNvSpPr>
          <p:nvPr>
            <p:ph type="title"/>
          </p:nvPr>
        </p:nvSpPr>
        <p:spPr>
          <a:xfrm>
            <a:off x="7124201" y="2117435"/>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4" b="1" i="0" u="none" strike="noStrike" cap="none">
                <a:solidFill>
                  <a:srgbClr val="F0F6FC"/>
                </a:solidFill>
                <a:latin typeface="Arial"/>
                <a:ea typeface="Arial"/>
                <a:cs typeface="Arial"/>
                <a:sym typeface="Arial"/>
              </a:defRPr>
            </a:lvl9pPr>
          </a:lstStyle>
          <a:p>
            <a:endParaRPr/>
          </a:p>
        </p:txBody>
      </p:sp>
      <p:sp>
        <p:nvSpPr>
          <p:cNvPr id="800" name="Google Shape;800;p73"/>
          <p:cNvSpPr txBox="1">
            <a:spLocks noGrp="1"/>
          </p:cNvSpPr>
          <p:nvPr>
            <p:ph type="subTitle" idx="3"/>
          </p:nvPr>
        </p:nvSpPr>
        <p:spPr>
          <a:xfrm>
            <a:off x="7124200" y="3771901"/>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01" name="Google Shape;801;p73"/>
          <p:cNvSpPr txBox="1">
            <a:spLocks noGrp="1"/>
          </p:cNvSpPr>
          <p:nvPr>
            <p:ph type="sldNum" idx="12"/>
          </p:nvPr>
        </p:nvSpPr>
        <p:spPr>
          <a:xfrm>
            <a:off x="11409045" y="6333136"/>
            <a:ext cx="731600" cy="524799"/>
          </a:xfrm>
          <a:prstGeom prst="rect">
            <a:avLst/>
          </a:prstGeom>
          <a:noFill/>
          <a:ln>
            <a:noFill/>
          </a:ln>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0069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1081"/>
        <p:cNvGrpSpPr/>
        <p:nvPr/>
      </p:nvGrpSpPr>
      <p:grpSpPr>
        <a:xfrm>
          <a:off x="0" y="0"/>
          <a:ext cx="0" cy="0"/>
          <a:chOff x="0" y="0"/>
          <a:chExt cx="0" cy="0"/>
        </a:xfrm>
      </p:grpSpPr>
      <p:sp>
        <p:nvSpPr>
          <p:cNvPr id="1082" name="Google Shape;1082;p101"/>
          <p:cNvSpPr/>
          <p:nvPr/>
        </p:nvSpPr>
        <p:spPr>
          <a:xfrm>
            <a:off x="6279451" y="1524000"/>
            <a:ext cx="4851600" cy="45468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083" name="Google Shape;1083;p101"/>
          <p:cNvSpPr/>
          <p:nvPr/>
        </p:nvSpPr>
        <p:spPr>
          <a:xfrm>
            <a:off x="1072451" y="1524000"/>
            <a:ext cx="4851600" cy="45468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cxnSp>
        <p:nvCxnSpPr>
          <p:cNvPr id="1084" name="Google Shape;1084;p101"/>
          <p:cNvCxnSpPr/>
          <p:nvPr/>
        </p:nvCxnSpPr>
        <p:spPr>
          <a:xfrm>
            <a:off x="1552549" y="3874984"/>
            <a:ext cx="3857600" cy="0"/>
          </a:xfrm>
          <a:prstGeom prst="straightConnector1">
            <a:avLst/>
          </a:prstGeom>
          <a:noFill/>
          <a:ln w="9525" cap="rnd" cmpd="sng">
            <a:solidFill>
              <a:schemeClr val="lt2"/>
            </a:solidFill>
            <a:prstDash val="solid"/>
            <a:round/>
            <a:headEnd type="none" w="sm" len="sm"/>
            <a:tailEnd type="none" w="sm" len="sm"/>
          </a:ln>
        </p:spPr>
      </p:cxnSp>
      <p:cxnSp>
        <p:nvCxnSpPr>
          <p:cNvPr id="1085" name="Google Shape;1085;p101"/>
          <p:cNvCxnSpPr/>
          <p:nvPr/>
        </p:nvCxnSpPr>
        <p:spPr>
          <a:xfrm>
            <a:off x="1586337" y="4970317"/>
            <a:ext cx="3857600" cy="0"/>
          </a:xfrm>
          <a:prstGeom prst="straightConnector1">
            <a:avLst/>
          </a:prstGeom>
          <a:noFill/>
          <a:ln w="9525" cap="rnd" cmpd="sng">
            <a:solidFill>
              <a:schemeClr val="lt2"/>
            </a:solidFill>
            <a:prstDash val="solid"/>
            <a:round/>
            <a:headEnd type="none" w="sm" len="sm"/>
            <a:tailEnd type="none" w="sm" len="sm"/>
          </a:ln>
        </p:spPr>
      </p:cxnSp>
      <p:sp>
        <p:nvSpPr>
          <p:cNvPr id="1086" name="Google Shape;1086;p101"/>
          <p:cNvSpPr txBox="1">
            <a:spLocks noGrp="1"/>
          </p:cNvSpPr>
          <p:nvPr>
            <p:ph type="subTitle" idx="1"/>
          </p:nvPr>
        </p:nvSpPr>
        <p:spPr>
          <a:xfrm>
            <a:off x="1468551" y="2064600"/>
            <a:ext cx="4025600" cy="457201"/>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4" b="1">
                <a:solidFill>
                  <a:schemeClr val="dk1"/>
                </a:solidFill>
              </a:defRPr>
            </a:lvl1pPr>
            <a:lvl2pPr lvl="1" rtl="0">
              <a:spcBef>
                <a:spcPts val="0"/>
              </a:spcBef>
              <a:spcAft>
                <a:spcPts val="0"/>
              </a:spcAft>
              <a:buClr>
                <a:schemeClr val="dk1"/>
              </a:buClr>
              <a:buSzPts val="1600"/>
              <a:buNone/>
              <a:defRPr sz="2131" b="1">
                <a:solidFill>
                  <a:schemeClr val="dk1"/>
                </a:solidFill>
              </a:defRPr>
            </a:lvl2pPr>
            <a:lvl3pPr lvl="2" rtl="0">
              <a:spcBef>
                <a:spcPts val="0"/>
              </a:spcBef>
              <a:spcAft>
                <a:spcPts val="0"/>
              </a:spcAft>
              <a:buClr>
                <a:schemeClr val="dk1"/>
              </a:buClr>
              <a:buSzPts val="1600"/>
              <a:buNone/>
              <a:defRPr sz="2131" b="1">
                <a:solidFill>
                  <a:schemeClr val="dk1"/>
                </a:solidFill>
              </a:defRPr>
            </a:lvl3pPr>
            <a:lvl4pPr lvl="3" rtl="0">
              <a:spcBef>
                <a:spcPts val="0"/>
              </a:spcBef>
              <a:spcAft>
                <a:spcPts val="0"/>
              </a:spcAft>
              <a:buClr>
                <a:schemeClr val="dk1"/>
              </a:buClr>
              <a:buSzPts val="1600"/>
              <a:buNone/>
              <a:defRPr sz="2131" b="1">
                <a:solidFill>
                  <a:schemeClr val="dk1"/>
                </a:solidFill>
              </a:defRPr>
            </a:lvl4pPr>
            <a:lvl5pPr lvl="4" rtl="0">
              <a:spcBef>
                <a:spcPts val="0"/>
              </a:spcBef>
              <a:spcAft>
                <a:spcPts val="0"/>
              </a:spcAft>
              <a:buClr>
                <a:schemeClr val="dk1"/>
              </a:buClr>
              <a:buSzPts val="1600"/>
              <a:buNone/>
              <a:defRPr sz="2131" b="1">
                <a:solidFill>
                  <a:schemeClr val="dk1"/>
                </a:solidFill>
              </a:defRPr>
            </a:lvl5pPr>
            <a:lvl6pPr lvl="5" rtl="0">
              <a:spcBef>
                <a:spcPts val="0"/>
              </a:spcBef>
              <a:spcAft>
                <a:spcPts val="0"/>
              </a:spcAft>
              <a:buClr>
                <a:schemeClr val="dk1"/>
              </a:buClr>
              <a:buSzPts val="1600"/>
              <a:buNone/>
              <a:defRPr sz="2131" b="1">
                <a:solidFill>
                  <a:schemeClr val="dk1"/>
                </a:solidFill>
              </a:defRPr>
            </a:lvl6pPr>
            <a:lvl7pPr lvl="6" rtl="0">
              <a:spcBef>
                <a:spcPts val="0"/>
              </a:spcBef>
              <a:spcAft>
                <a:spcPts val="0"/>
              </a:spcAft>
              <a:buClr>
                <a:schemeClr val="dk1"/>
              </a:buClr>
              <a:buSzPts val="1600"/>
              <a:buNone/>
              <a:defRPr sz="2131" b="1">
                <a:solidFill>
                  <a:schemeClr val="dk1"/>
                </a:solidFill>
              </a:defRPr>
            </a:lvl7pPr>
            <a:lvl8pPr lvl="7" rtl="0">
              <a:spcBef>
                <a:spcPts val="0"/>
              </a:spcBef>
              <a:spcAft>
                <a:spcPts val="0"/>
              </a:spcAft>
              <a:buClr>
                <a:schemeClr val="dk1"/>
              </a:buClr>
              <a:buSzPts val="1600"/>
              <a:buNone/>
              <a:defRPr sz="2131" b="1">
                <a:solidFill>
                  <a:schemeClr val="dk1"/>
                </a:solidFill>
              </a:defRPr>
            </a:lvl8pPr>
            <a:lvl9pPr lvl="8" rtl="0">
              <a:spcBef>
                <a:spcPts val="0"/>
              </a:spcBef>
              <a:spcAft>
                <a:spcPts val="0"/>
              </a:spcAft>
              <a:buClr>
                <a:schemeClr val="dk1"/>
              </a:buClr>
              <a:buSzPts val="1600"/>
              <a:buNone/>
              <a:defRPr sz="2131" b="1">
                <a:solidFill>
                  <a:schemeClr val="dk1"/>
                </a:solidFill>
              </a:defRPr>
            </a:lvl9pPr>
          </a:lstStyle>
          <a:p>
            <a:endParaRPr/>
          </a:p>
        </p:txBody>
      </p:sp>
      <p:sp>
        <p:nvSpPr>
          <p:cNvPr id="1087" name="Google Shape;1087;p101"/>
          <p:cNvSpPr txBox="1">
            <a:spLocks noGrp="1"/>
          </p:cNvSpPr>
          <p:nvPr>
            <p:ph type="subTitle" idx="2"/>
          </p:nvPr>
        </p:nvSpPr>
        <p:spPr>
          <a:xfrm>
            <a:off x="1468549" y="3014467"/>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88" name="Google Shape;1088;p101"/>
          <p:cNvSpPr txBox="1">
            <a:spLocks noGrp="1"/>
          </p:cNvSpPr>
          <p:nvPr>
            <p:ph type="subTitle" idx="3"/>
          </p:nvPr>
        </p:nvSpPr>
        <p:spPr>
          <a:xfrm>
            <a:off x="1468553" y="4111748"/>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89" name="Google Shape;1089;p101"/>
          <p:cNvSpPr txBox="1">
            <a:spLocks noGrp="1"/>
          </p:cNvSpPr>
          <p:nvPr>
            <p:ph type="subTitle" idx="4"/>
          </p:nvPr>
        </p:nvSpPr>
        <p:spPr>
          <a:xfrm>
            <a:off x="1468553" y="5196833"/>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90" name="Google Shape;1090;p101"/>
          <p:cNvSpPr/>
          <p:nvPr/>
        </p:nvSpPr>
        <p:spPr>
          <a:xfrm rot="5400000">
            <a:off x="5822719" y="2281000"/>
            <a:ext cx="914400" cy="244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1787" tIns="121787" rIns="121787" bIns="121787" anchor="ctr" anchorCtr="0">
            <a:noAutofit/>
          </a:bodyPr>
          <a:lstStyle/>
          <a:p>
            <a:pPr marL="0" lvl="0" indent="0" algn="l" rtl="0">
              <a:spcBef>
                <a:spcPts val="0"/>
              </a:spcBef>
              <a:spcAft>
                <a:spcPts val="0"/>
              </a:spcAft>
              <a:buNone/>
            </a:pPr>
            <a:endParaRPr sz="1865"/>
          </a:p>
        </p:txBody>
      </p:sp>
      <p:sp>
        <p:nvSpPr>
          <p:cNvPr id="1091" name="Google Shape;1091;p101"/>
          <p:cNvSpPr/>
          <p:nvPr/>
        </p:nvSpPr>
        <p:spPr>
          <a:xfrm rot="5400000">
            <a:off x="615740" y="2281000"/>
            <a:ext cx="914400" cy="244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1787" tIns="121787" rIns="121787" bIns="121787" anchor="ctr" anchorCtr="0">
            <a:noAutofit/>
          </a:bodyPr>
          <a:lstStyle/>
          <a:p>
            <a:pPr marL="0" lvl="0" indent="0" algn="l" rtl="0">
              <a:spcBef>
                <a:spcPts val="0"/>
              </a:spcBef>
              <a:spcAft>
                <a:spcPts val="0"/>
              </a:spcAft>
              <a:buNone/>
            </a:pPr>
            <a:endParaRPr sz="1865"/>
          </a:p>
        </p:txBody>
      </p:sp>
      <p:sp>
        <p:nvSpPr>
          <p:cNvPr id="1092" name="Google Shape;1092;p101"/>
          <p:cNvSpPr txBox="1">
            <a:spLocks noGrp="1"/>
          </p:cNvSpPr>
          <p:nvPr>
            <p:ph type="title"/>
          </p:nvPr>
        </p:nvSpPr>
        <p:spPr>
          <a:xfrm>
            <a:off x="1072451" y="0"/>
            <a:ext cx="10058800" cy="1523999"/>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cxnSp>
        <p:nvCxnSpPr>
          <p:cNvPr id="1093" name="Google Shape;1093;p101"/>
          <p:cNvCxnSpPr/>
          <p:nvPr/>
        </p:nvCxnSpPr>
        <p:spPr>
          <a:xfrm>
            <a:off x="6759549" y="3874984"/>
            <a:ext cx="3857600" cy="0"/>
          </a:xfrm>
          <a:prstGeom prst="straightConnector1">
            <a:avLst/>
          </a:prstGeom>
          <a:noFill/>
          <a:ln w="9525" cap="rnd" cmpd="sng">
            <a:solidFill>
              <a:schemeClr val="lt2"/>
            </a:solidFill>
            <a:prstDash val="solid"/>
            <a:round/>
            <a:headEnd type="none" w="sm" len="sm"/>
            <a:tailEnd type="none" w="sm" len="sm"/>
          </a:ln>
        </p:spPr>
      </p:cxnSp>
      <p:cxnSp>
        <p:nvCxnSpPr>
          <p:cNvPr id="1094" name="Google Shape;1094;p101"/>
          <p:cNvCxnSpPr/>
          <p:nvPr/>
        </p:nvCxnSpPr>
        <p:spPr>
          <a:xfrm>
            <a:off x="6793337" y="4970317"/>
            <a:ext cx="3857600" cy="0"/>
          </a:xfrm>
          <a:prstGeom prst="straightConnector1">
            <a:avLst/>
          </a:prstGeom>
          <a:noFill/>
          <a:ln w="9525" cap="rnd" cmpd="sng">
            <a:solidFill>
              <a:schemeClr val="lt2"/>
            </a:solidFill>
            <a:prstDash val="solid"/>
            <a:round/>
            <a:headEnd type="none" w="sm" len="sm"/>
            <a:tailEnd type="none" w="sm" len="sm"/>
          </a:ln>
        </p:spPr>
      </p:cxnSp>
      <p:sp>
        <p:nvSpPr>
          <p:cNvPr id="1095" name="Google Shape;1095;p101"/>
          <p:cNvSpPr txBox="1">
            <a:spLocks noGrp="1"/>
          </p:cNvSpPr>
          <p:nvPr>
            <p:ph type="subTitle" idx="5"/>
          </p:nvPr>
        </p:nvSpPr>
        <p:spPr>
          <a:xfrm>
            <a:off x="6675551" y="2064600"/>
            <a:ext cx="4025600" cy="457201"/>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4" b="1">
                <a:solidFill>
                  <a:schemeClr val="dk1"/>
                </a:solidFill>
              </a:defRPr>
            </a:lvl1pPr>
            <a:lvl2pPr lvl="1" rtl="0">
              <a:spcBef>
                <a:spcPts val="0"/>
              </a:spcBef>
              <a:spcAft>
                <a:spcPts val="0"/>
              </a:spcAft>
              <a:buClr>
                <a:schemeClr val="dk1"/>
              </a:buClr>
              <a:buSzPts val="1600"/>
              <a:buNone/>
              <a:defRPr sz="2131" b="1">
                <a:solidFill>
                  <a:schemeClr val="dk1"/>
                </a:solidFill>
              </a:defRPr>
            </a:lvl2pPr>
            <a:lvl3pPr lvl="2" rtl="0">
              <a:spcBef>
                <a:spcPts val="0"/>
              </a:spcBef>
              <a:spcAft>
                <a:spcPts val="0"/>
              </a:spcAft>
              <a:buClr>
                <a:schemeClr val="dk1"/>
              </a:buClr>
              <a:buSzPts val="1600"/>
              <a:buNone/>
              <a:defRPr sz="2131" b="1">
                <a:solidFill>
                  <a:schemeClr val="dk1"/>
                </a:solidFill>
              </a:defRPr>
            </a:lvl3pPr>
            <a:lvl4pPr lvl="3" rtl="0">
              <a:spcBef>
                <a:spcPts val="0"/>
              </a:spcBef>
              <a:spcAft>
                <a:spcPts val="0"/>
              </a:spcAft>
              <a:buClr>
                <a:schemeClr val="dk1"/>
              </a:buClr>
              <a:buSzPts val="1600"/>
              <a:buNone/>
              <a:defRPr sz="2131" b="1">
                <a:solidFill>
                  <a:schemeClr val="dk1"/>
                </a:solidFill>
              </a:defRPr>
            </a:lvl4pPr>
            <a:lvl5pPr lvl="4" rtl="0">
              <a:spcBef>
                <a:spcPts val="0"/>
              </a:spcBef>
              <a:spcAft>
                <a:spcPts val="0"/>
              </a:spcAft>
              <a:buClr>
                <a:schemeClr val="dk1"/>
              </a:buClr>
              <a:buSzPts val="1600"/>
              <a:buNone/>
              <a:defRPr sz="2131" b="1">
                <a:solidFill>
                  <a:schemeClr val="dk1"/>
                </a:solidFill>
              </a:defRPr>
            </a:lvl5pPr>
            <a:lvl6pPr lvl="5" rtl="0">
              <a:spcBef>
                <a:spcPts val="0"/>
              </a:spcBef>
              <a:spcAft>
                <a:spcPts val="0"/>
              </a:spcAft>
              <a:buClr>
                <a:schemeClr val="dk1"/>
              </a:buClr>
              <a:buSzPts val="1600"/>
              <a:buNone/>
              <a:defRPr sz="2131" b="1">
                <a:solidFill>
                  <a:schemeClr val="dk1"/>
                </a:solidFill>
              </a:defRPr>
            </a:lvl6pPr>
            <a:lvl7pPr lvl="6" rtl="0">
              <a:spcBef>
                <a:spcPts val="0"/>
              </a:spcBef>
              <a:spcAft>
                <a:spcPts val="0"/>
              </a:spcAft>
              <a:buClr>
                <a:schemeClr val="dk1"/>
              </a:buClr>
              <a:buSzPts val="1600"/>
              <a:buNone/>
              <a:defRPr sz="2131" b="1">
                <a:solidFill>
                  <a:schemeClr val="dk1"/>
                </a:solidFill>
              </a:defRPr>
            </a:lvl7pPr>
            <a:lvl8pPr lvl="7" rtl="0">
              <a:spcBef>
                <a:spcPts val="0"/>
              </a:spcBef>
              <a:spcAft>
                <a:spcPts val="0"/>
              </a:spcAft>
              <a:buClr>
                <a:schemeClr val="dk1"/>
              </a:buClr>
              <a:buSzPts val="1600"/>
              <a:buNone/>
              <a:defRPr sz="2131" b="1">
                <a:solidFill>
                  <a:schemeClr val="dk1"/>
                </a:solidFill>
              </a:defRPr>
            </a:lvl8pPr>
            <a:lvl9pPr lvl="8" rtl="0">
              <a:spcBef>
                <a:spcPts val="0"/>
              </a:spcBef>
              <a:spcAft>
                <a:spcPts val="0"/>
              </a:spcAft>
              <a:buClr>
                <a:schemeClr val="dk1"/>
              </a:buClr>
              <a:buSzPts val="1600"/>
              <a:buNone/>
              <a:defRPr sz="2131" b="1">
                <a:solidFill>
                  <a:schemeClr val="dk1"/>
                </a:solidFill>
              </a:defRPr>
            </a:lvl9pPr>
          </a:lstStyle>
          <a:p>
            <a:endParaRPr/>
          </a:p>
        </p:txBody>
      </p:sp>
      <p:sp>
        <p:nvSpPr>
          <p:cNvPr id="1096" name="Google Shape;1096;p101"/>
          <p:cNvSpPr txBox="1">
            <a:spLocks noGrp="1"/>
          </p:cNvSpPr>
          <p:nvPr>
            <p:ph type="subTitle" idx="6"/>
          </p:nvPr>
        </p:nvSpPr>
        <p:spPr>
          <a:xfrm>
            <a:off x="6675383" y="3014467"/>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97" name="Google Shape;1097;p101"/>
          <p:cNvSpPr txBox="1">
            <a:spLocks noGrp="1"/>
          </p:cNvSpPr>
          <p:nvPr>
            <p:ph type="subTitle" idx="7"/>
          </p:nvPr>
        </p:nvSpPr>
        <p:spPr>
          <a:xfrm>
            <a:off x="6675387" y="4111748"/>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98" name="Google Shape;1098;p101"/>
          <p:cNvSpPr txBox="1">
            <a:spLocks noGrp="1"/>
          </p:cNvSpPr>
          <p:nvPr>
            <p:ph type="subTitle" idx="8"/>
          </p:nvPr>
        </p:nvSpPr>
        <p:spPr>
          <a:xfrm>
            <a:off x="6675387" y="5196833"/>
            <a:ext cx="4155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099" name="Google Shape;1099;p101"/>
          <p:cNvSpPr txBox="1">
            <a:spLocks noGrp="1"/>
          </p:cNvSpPr>
          <p:nvPr>
            <p:ph type="sldNum" idx="12"/>
          </p:nvPr>
        </p:nvSpPr>
        <p:spPr>
          <a:xfrm>
            <a:off x="11409045" y="6333136"/>
            <a:ext cx="731600" cy="524799"/>
          </a:xfrm>
          <a:prstGeom prst="rect">
            <a:avLst/>
          </a:prstGeom>
          <a:noFill/>
          <a:ln>
            <a:noFill/>
          </a:ln>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469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1241"/>
        <p:cNvGrpSpPr/>
        <p:nvPr/>
      </p:nvGrpSpPr>
      <p:grpSpPr>
        <a:xfrm>
          <a:off x="0" y="0"/>
          <a:ext cx="0" cy="0"/>
          <a:chOff x="0" y="0"/>
          <a:chExt cx="0" cy="0"/>
        </a:xfrm>
      </p:grpSpPr>
      <p:sp>
        <p:nvSpPr>
          <p:cNvPr id="1242" name="Google Shape;1242;p108"/>
          <p:cNvSpPr/>
          <p:nvPr/>
        </p:nvSpPr>
        <p:spPr>
          <a:xfrm>
            <a:off x="4949167" y="2269650"/>
            <a:ext cx="2438400" cy="2438401"/>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658" tIns="22846" rIns="45658" bIns="22846"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2" b="0" i="0" u="none" strike="noStrike" cap="none">
              <a:solidFill>
                <a:srgbClr val="000000"/>
              </a:solidFill>
              <a:latin typeface="Arial"/>
              <a:ea typeface="Arial"/>
              <a:cs typeface="Arial"/>
              <a:sym typeface="Arial"/>
            </a:endParaRPr>
          </a:p>
        </p:txBody>
      </p:sp>
      <p:sp>
        <p:nvSpPr>
          <p:cNvPr id="1243" name="Google Shape;1243;p108"/>
          <p:cNvSpPr/>
          <p:nvPr/>
        </p:nvSpPr>
        <p:spPr>
          <a:xfrm>
            <a:off x="6958648" y="2598339"/>
            <a:ext cx="487600" cy="487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244" name="Google Shape;1244;p108"/>
          <p:cNvSpPr/>
          <p:nvPr/>
        </p:nvSpPr>
        <p:spPr>
          <a:xfrm>
            <a:off x="4891500" y="2598339"/>
            <a:ext cx="487600" cy="487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245" name="Google Shape;1245;p108"/>
          <p:cNvSpPr/>
          <p:nvPr/>
        </p:nvSpPr>
        <p:spPr>
          <a:xfrm>
            <a:off x="6958648" y="3887698"/>
            <a:ext cx="487600" cy="487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246" name="Google Shape;1246;p108"/>
          <p:cNvSpPr/>
          <p:nvPr/>
        </p:nvSpPr>
        <p:spPr>
          <a:xfrm>
            <a:off x="4891500" y="3887698"/>
            <a:ext cx="487600" cy="487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199" b="0" i="0" u="none" strike="noStrike" cap="none">
              <a:solidFill>
                <a:schemeClr val="dk1"/>
              </a:solidFill>
              <a:latin typeface="Arial"/>
              <a:ea typeface="Arial"/>
              <a:cs typeface="Arial"/>
              <a:sym typeface="Arial"/>
            </a:endParaRPr>
          </a:p>
        </p:txBody>
      </p:sp>
      <p:sp>
        <p:nvSpPr>
          <p:cNvPr id="1247" name="Google Shape;1247;p108"/>
          <p:cNvSpPr/>
          <p:nvPr/>
        </p:nvSpPr>
        <p:spPr>
          <a:xfrm>
            <a:off x="5925081" y="2054216"/>
            <a:ext cx="487600" cy="487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248" name="Google Shape;1248;p108"/>
          <p:cNvSpPr/>
          <p:nvPr/>
        </p:nvSpPr>
        <p:spPr>
          <a:xfrm>
            <a:off x="5924581" y="4454511"/>
            <a:ext cx="487600" cy="487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1249" name="Google Shape;1249;p108"/>
          <p:cNvSpPr txBox="1">
            <a:spLocks noGrp="1"/>
          </p:cNvSpPr>
          <p:nvPr>
            <p:ph type="subTitle" idx="1"/>
          </p:nvPr>
        </p:nvSpPr>
        <p:spPr>
          <a:xfrm>
            <a:off x="1913191" y="25983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1">
                <a:solidFill>
                  <a:schemeClr val="dk1"/>
                </a:solidFill>
              </a:defRPr>
            </a:lvl1pPr>
            <a:lvl2pPr lvl="1" algn="r" rtl="0">
              <a:spcBef>
                <a:spcPts val="0"/>
              </a:spcBef>
              <a:spcAft>
                <a:spcPts val="0"/>
              </a:spcAft>
              <a:buClr>
                <a:schemeClr val="dk1"/>
              </a:buClr>
              <a:buSzPts val="1600"/>
              <a:buNone/>
              <a:defRPr sz="2131">
                <a:solidFill>
                  <a:schemeClr val="dk1"/>
                </a:solidFill>
              </a:defRPr>
            </a:lvl2pPr>
            <a:lvl3pPr lvl="2" algn="r" rtl="0">
              <a:spcBef>
                <a:spcPts val="0"/>
              </a:spcBef>
              <a:spcAft>
                <a:spcPts val="0"/>
              </a:spcAft>
              <a:buClr>
                <a:schemeClr val="dk1"/>
              </a:buClr>
              <a:buSzPts val="1600"/>
              <a:buNone/>
              <a:defRPr sz="2131">
                <a:solidFill>
                  <a:schemeClr val="dk1"/>
                </a:solidFill>
              </a:defRPr>
            </a:lvl3pPr>
            <a:lvl4pPr lvl="3" algn="r" rtl="0">
              <a:spcBef>
                <a:spcPts val="0"/>
              </a:spcBef>
              <a:spcAft>
                <a:spcPts val="0"/>
              </a:spcAft>
              <a:buClr>
                <a:schemeClr val="dk1"/>
              </a:buClr>
              <a:buSzPts val="1600"/>
              <a:buNone/>
              <a:defRPr sz="2131">
                <a:solidFill>
                  <a:schemeClr val="dk1"/>
                </a:solidFill>
              </a:defRPr>
            </a:lvl4pPr>
            <a:lvl5pPr lvl="4" algn="r" rtl="0">
              <a:spcBef>
                <a:spcPts val="0"/>
              </a:spcBef>
              <a:spcAft>
                <a:spcPts val="0"/>
              </a:spcAft>
              <a:buClr>
                <a:schemeClr val="dk1"/>
              </a:buClr>
              <a:buSzPts val="1600"/>
              <a:buNone/>
              <a:defRPr sz="2131">
                <a:solidFill>
                  <a:schemeClr val="dk1"/>
                </a:solidFill>
              </a:defRPr>
            </a:lvl5pPr>
            <a:lvl6pPr lvl="5" algn="r" rtl="0">
              <a:spcBef>
                <a:spcPts val="0"/>
              </a:spcBef>
              <a:spcAft>
                <a:spcPts val="0"/>
              </a:spcAft>
              <a:buClr>
                <a:schemeClr val="dk1"/>
              </a:buClr>
              <a:buSzPts val="1600"/>
              <a:buNone/>
              <a:defRPr sz="2131">
                <a:solidFill>
                  <a:schemeClr val="dk1"/>
                </a:solidFill>
              </a:defRPr>
            </a:lvl6pPr>
            <a:lvl7pPr lvl="6" algn="r" rtl="0">
              <a:spcBef>
                <a:spcPts val="0"/>
              </a:spcBef>
              <a:spcAft>
                <a:spcPts val="0"/>
              </a:spcAft>
              <a:buClr>
                <a:schemeClr val="dk1"/>
              </a:buClr>
              <a:buSzPts val="1600"/>
              <a:buNone/>
              <a:defRPr sz="2131">
                <a:solidFill>
                  <a:schemeClr val="dk1"/>
                </a:solidFill>
              </a:defRPr>
            </a:lvl7pPr>
            <a:lvl8pPr lvl="7" algn="r" rtl="0">
              <a:spcBef>
                <a:spcPts val="0"/>
              </a:spcBef>
              <a:spcAft>
                <a:spcPts val="0"/>
              </a:spcAft>
              <a:buClr>
                <a:schemeClr val="dk1"/>
              </a:buClr>
              <a:buSzPts val="1600"/>
              <a:buNone/>
              <a:defRPr sz="2131">
                <a:solidFill>
                  <a:schemeClr val="dk1"/>
                </a:solidFill>
              </a:defRPr>
            </a:lvl8pPr>
            <a:lvl9pPr lvl="8" algn="r" rtl="0">
              <a:spcBef>
                <a:spcPts val="0"/>
              </a:spcBef>
              <a:spcAft>
                <a:spcPts val="0"/>
              </a:spcAft>
              <a:buClr>
                <a:schemeClr val="dk1"/>
              </a:buClr>
              <a:buSzPts val="1600"/>
              <a:buNone/>
              <a:defRPr sz="2131">
                <a:solidFill>
                  <a:schemeClr val="dk1"/>
                </a:solidFill>
              </a:defRPr>
            </a:lvl9pPr>
          </a:lstStyle>
          <a:p>
            <a:endParaRPr/>
          </a:p>
        </p:txBody>
      </p:sp>
      <p:sp>
        <p:nvSpPr>
          <p:cNvPr id="1250" name="Google Shape;1250;p108"/>
          <p:cNvSpPr txBox="1">
            <a:spLocks noGrp="1"/>
          </p:cNvSpPr>
          <p:nvPr>
            <p:ph type="subTitle" idx="2"/>
          </p:nvPr>
        </p:nvSpPr>
        <p:spPr>
          <a:xfrm>
            <a:off x="1913191" y="2683682"/>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599">
                <a:solidFill>
                  <a:schemeClr val="dk2"/>
                </a:solidFill>
              </a:defRPr>
            </a:lvl1pPr>
            <a:lvl2pPr lvl="1" algn="r" rtl="0">
              <a:spcBef>
                <a:spcPts val="0"/>
              </a:spcBef>
              <a:spcAft>
                <a:spcPts val="0"/>
              </a:spcAft>
              <a:buClr>
                <a:schemeClr val="dk2"/>
              </a:buClr>
              <a:buSzPts val="1200"/>
              <a:buNone/>
              <a:defRPr sz="1599">
                <a:solidFill>
                  <a:schemeClr val="dk2"/>
                </a:solidFill>
              </a:defRPr>
            </a:lvl2pPr>
            <a:lvl3pPr lvl="2" algn="r" rtl="0">
              <a:spcBef>
                <a:spcPts val="0"/>
              </a:spcBef>
              <a:spcAft>
                <a:spcPts val="0"/>
              </a:spcAft>
              <a:buClr>
                <a:schemeClr val="dk2"/>
              </a:buClr>
              <a:buSzPts val="1200"/>
              <a:buNone/>
              <a:defRPr sz="1599">
                <a:solidFill>
                  <a:schemeClr val="dk2"/>
                </a:solidFill>
              </a:defRPr>
            </a:lvl3pPr>
            <a:lvl4pPr lvl="3" algn="r" rtl="0">
              <a:spcBef>
                <a:spcPts val="0"/>
              </a:spcBef>
              <a:spcAft>
                <a:spcPts val="0"/>
              </a:spcAft>
              <a:buClr>
                <a:schemeClr val="dk2"/>
              </a:buClr>
              <a:buSzPts val="1200"/>
              <a:buNone/>
              <a:defRPr sz="1599">
                <a:solidFill>
                  <a:schemeClr val="dk2"/>
                </a:solidFill>
              </a:defRPr>
            </a:lvl4pPr>
            <a:lvl5pPr lvl="4" algn="r" rtl="0">
              <a:spcBef>
                <a:spcPts val="0"/>
              </a:spcBef>
              <a:spcAft>
                <a:spcPts val="0"/>
              </a:spcAft>
              <a:buClr>
                <a:schemeClr val="dk2"/>
              </a:buClr>
              <a:buSzPts val="1200"/>
              <a:buNone/>
              <a:defRPr sz="1599">
                <a:solidFill>
                  <a:schemeClr val="dk2"/>
                </a:solidFill>
              </a:defRPr>
            </a:lvl5pPr>
            <a:lvl6pPr lvl="5" algn="r" rtl="0">
              <a:spcBef>
                <a:spcPts val="0"/>
              </a:spcBef>
              <a:spcAft>
                <a:spcPts val="0"/>
              </a:spcAft>
              <a:buClr>
                <a:schemeClr val="dk2"/>
              </a:buClr>
              <a:buSzPts val="1200"/>
              <a:buNone/>
              <a:defRPr sz="1599">
                <a:solidFill>
                  <a:schemeClr val="dk2"/>
                </a:solidFill>
              </a:defRPr>
            </a:lvl6pPr>
            <a:lvl7pPr lvl="6" algn="r" rtl="0">
              <a:spcBef>
                <a:spcPts val="0"/>
              </a:spcBef>
              <a:spcAft>
                <a:spcPts val="0"/>
              </a:spcAft>
              <a:buClr>
                <a:schemeClr val="dk2"/>
              </a:buClr>
              <a:buSzPts val="1200"/>
              <a:buNone/>
              <a:defRPr sz="1599">
                <a:solidFill>
                  <a:schemeClr val="dk2"/>
                </a:solidFill>
              </a:defRPr>
            </a:lvl7pPr>
            <a:lvl8pPr lvl="7" algn="r" rtl="0">
              <a:spcBef>
                <a:spcPts val="0"/>
              </a:spcBef>
              <a:spcAft>
                <a:spcPts val="0"/>
              </a:spcAft>
              <a:buClr>
                <a:schemeClr val="dk2"/>
              </a:buClr>
              <a:buSzPts val="1200"/>
              <a:buNone/>
              <a:defRPr sz="1599">
                <a:solidFill>
                  <a:schemeClr val="dk2"/>
                </a:solidFill>
              </a:defRPr>
            </a:lvl8pPr>
            <a:lvl9pPr lvl="8" algn="r" rtl="0">
              <a:spcBef>
                <a:spcPts val="0"/>
              </a:spcBef>
              <a:spcAft>
                <a:spcPts val="0"/>
              </a:spcAft>
              <a:buClr>
                <a:schemeClr val="dk2"/>
              </a:buClr>
              <a:buSzPts val="1200"/>
              <a:buNone/>
              <a:defRPr sz="1599">
                <a:solidFill>
                  <a:schemeClr val="dk2"/>
                </a:solidFill>
              </a:defRPr>
            </a:lvl9pPr>
          </a:lstStyle>
          <a:p>
            <a:endParaRPr/>
          </a:p>
        </p:txBody>
      </p:sp>
      <p:sp>
        <p:nvSpPr>
          <p:cNvPr id="1251" name="Google Shape;1251;p108"/>
          <p:cNvSpPr txBox="1">
            <a:spLocks noGrp="1"/>
          </p:cNvSpPr>
          <p:nvPr>
            <p:ph type="subTitle" idx="3"/>
          </p:nvPr>
        </p:nvSpPr>
        <p:spPr>
          <a:xfrm>
            <a:off x="4108481" y="1233051"/>
            <a:ext cx="41208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1">
                <a:solidFill>
                  <a:schemeClr val="dk1"/>
                </a:solidFill>
              </a:defRPr>
            </a:lvl1pPr>
            <a:lvl2pPr lvl="1" algn="ctr" rtl="0">
              <a:spcBef>
                <a:spcPts val="0"/>
              </a:spcBef>
              <a:spcAft>
                <a:spcPts val="0"/>
              </a:spcAft>
              <a:buClr>
                <a:schemeClr val="dk1"/>
              </a:buClr>
              <a:buSzPts val="1600"/>
              <a:buNone/>
              <a:defRPr sz="2131">
                <a:solidFill>
                  <a:schemeClr val="dk1"/>
                </a:solidFill>
              </a:defRPr>
            </a:lvl2pPr>
            <a:lvl3pPr lvl="2" algn="ctr" rtl="0">
              <a:spcBef>
                <a:spcPts val="0"/>
              </a:spcBef>
              <a:spcAft>
                <a:spcPts val="0"/>
              </a:spcAft>
              <a:buClr>
                <a:schemeClr val="dk1"/>
              </a:buClr>
              <a:buSzPts val="1600"/>
              <a:buNone/>
              <a:defRPr sz="2131">
                <a:solidFill>
                  <a:schemeClr val="dk1"/>
                </a:solidFill>
              </a:defRPr>
            </a:lvl3pPr>
            <a:lvl4pPr lvl="3" algn="ctr" rtl="0">
              <a:spcBef>
                <a:spcPts val="0"/>
              </a:spcBef>
              <a:spcAft>
                <a:spcPts val="0"/>
              </a:spcAft>
              <a:buClr>
                <a:schemeClr val="dk1"/>
              </a:buClr>
              <a:buSzPts val="1600"/>
              <a:buNone/>
              <a:defRPr sz="2131">
                <a:solidFill>
                  <a:schemeClr val="dk1"/>
                </a:solidFill>
              </a:defRPr>
            </a:lvl4pPr>
            <a:lvl5pPr lvl="4" algn="ctr" rtl="0">
              <a:spcBef>
                <a:spcPts val="0"/>
              </a:spcBef>
              <a:spcAft>
                <a:spcPts val="0"/>
              </a:spcAft>
              <a:buClr>
                <a:schemeClr val="dk1"/>
              </a:buClr>
              <a:buSzPts val="1600"/>
              <a:buNone/>
              <a:defRPr sz="2131">
                <a:solidFill>
                  <a:schemeClr val="dk1"/>
                </a:solidFill>
              </a:defRPr>
            </a:lvl5pPr>
            <a:lvl6pPr lvl="5" algn="ctr" rtl="0">
              <a:spcBef>
                <a:spcPts val="0"/>
              </a:spcBef>
              <a:spcAft>
                <a:spcPts val="0"/>
              </a:spcAft>
              <a:buClr>
                <a:schemeClr val="dk1"/>
              </a:buClr>
              <a:buSzPts val="1600"/>
              <a:buNone/>
              <a:defRPr sz="2131">
                <a:solidFill>
                  <a:schemeClr val="dk1"/>
                </a:solidFill>
              </a:defRPr>
            </a:lvl6pPr>
            <a:lvl7pPr lvl="6" algn="ctr" rtl="0">
              <a:spcBef>
                <a:spcPts val="0"/>
              </a:spcBef>
              <a:spcAft>
                <a:spcPts val="0"/>
              </a:spcAft>
              <a:buClr>
                <a:schemeClr val="dk1"/>
              </a:buClr>
              <a:buSzPts val="1600"/>
              <a:buNone/>
              <a:defRPr sz="2131">
                <a:solidFill>
                  <a:schemeClr val="dk1"/>
                </a:solidFill>
              </a:defRPr>
            </a:lvl7pPr>
            <a:lvl8pPr lvl="7" algn="ctr" rtl="0">
              <a:spcBef>
                <a:spcPts val="0"/>
              </a:spcBef>
              <a:spcAft>
                <a:spcPts val="0"/>
              </a:spcAft>
              <a:buClr>
                <a:schemeClr val="dk1"/>
              </a:buClr>
              <a:buSzPts val="1600"/>
              <a:buNone/>
              <a:defRPr sz="2131">
                <a:solidFill>
                  <a:schemeClr val="dk1"/>
                </a:solidFill>
              </a:defRPr>
            </a:lvl8pPr>
            <a:lvl9pPr lvl="8" algn="ctr" rtl="0">
              <a:spcBef>
                <a:spcPts val="0"/>
              </a:spcBef>
              <a:spcAft>
                <a:spcPts val="0"/>
              </a:spcAft>
              <a:buClr>
                <a:schemeClr val="dk1"/>
              </a:buClr>
              <a:buSzPts val="1600"/>
              <a:buNone/>
              <a:defRPr sz="2131">
                <a:solidFill>
                  <a:schemeClr val="dk1"/>
                </a:solidFill>
              </a:defRPr>
            </a:lvl9pPr>
          </a:lstStyle>
          <a:p>
            <a:endParaRPr/>
          </a:p>
        </p:txBody>
      </p:sp>
      <p:sp>
        <p:nvSpPr>
          <p:cNvPr id="1252" name="Google Shape;1252;p108"/>
          <p:cNvSpPr txBox="1">
            <a:spLocks noGrp="1"/>
          </p:cNvSpPr>
          <p:nvPr>
            <p:ph type="subTitle" idx="4"/>
          </p:nvPr>
        </p:nvSpPr>
        <p:spPr>
          <a:xfrm>
            <a:off x="4108481" y="1318418"/>
            <a:ext cx="41208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599">
                <a:solidFill>
                  <a:schemeClr val="dk2"/>
                </a:solidFill>
              </a:defRPr>
            </a:lvl1pPr>
            <a:lvl2pPr lvl="1" algn="ctr" rtl="0">
              <a:spcBef>
                <a:spcPts val="0"/>
              </a:spcBef>
              <a:spcAft>
                <a:spcPts val="0"/>
              </a:spcAft>
              <a:buClr>
                <a:schemeClr val="dk2"/>
              </a:buClr>
              <a:buSzPts val="1200"/>
              <a:buNone/>
              <a:defRPr sz="1599">
                <a:solidFill>
                  <a:schemeClr val="dk2"/>
                </a:solidFill>
              </a:defRPr>
            </a:lvl2pPr>
            <a:lvl3pPr lvl="2" algn="ctr" rtl="0">
              <a:spcBef>
                <a:spcPts val="0"/>
              </a:spcBef>
              <a:spcAft>
                <a:spcPts val="0"/>
              </a:spcAft>
              <a:buClr>
                <a:schemeClr val="dk2"/>
              </a:buClr>
              <a:buSzPts val="1200"/>
              <a:buNone/>
              <a:defRPr sz="1599">
                <a:solidFill>
                  <a:schemeClr val="dk2"/>
                </a:solidFill>
              </a:defRPr>
            </a:lvl3pPr>
            <a:lvl4pPr lvl="3" algn="ctr" rtl="0">
              <a:spcBef>
                <a:spcPts val="0"/>
              </a:spcBef>
              <a:spcAft>
                <a:spcPts val="0"/>
              </a:spcAft>
              <a:buClr>
                <a:schemeClr val="dk2"/>
              </a:buClr>
              <a:buSzPts val="1200"/>
              <a:buNone/>
              <a:defRPr sz="1599">
                <a:solidFill>
                  <a:schemeClr val="dk2"/>
                </a:solidFill>
              </a:defRPr>
            </a:lvl4pPr>
            <a:lvl5pPr lvl="4" algn="ctr" rtl="0">
              <a:spcBef>
                <a:spcPts val="0"/>
              </a:spcBef>
              <a:spcAft>
                <a:spcPts val="0"/>
              </a:spcAft>
              <a:buClr>
                <a:schemeClr val="dk2"/>
              </a:buClr>
              <a:buSzPts val="1200"/>
              <a:buNone/>
              <a:defRPr sz="1599">
                <a:solidFill>
                  <a:schemeClr val="dk2"/>
                </a:solidFill>
              </a:defRPr>
            </a:lvl5pPr>
            <a:lvl6pPr lvl="5" algn="ctr" rtl="0">
              <a:spcBef>
                <a:spcPts val="0"/>
              </a:spcBef>
              <a:spcAft>
                <a:spcPts val="0"/>
              </a:spcAft>
              <a:buClr>
                <a:schemeClr val="dk2"/>
              </a:buClr>
              <a:buSzPts val="1200"/>
              <a:buNone/>
              <a:defRPr sz="1599">
                <a:solidFill>
                  <a:schemeClr val="dk2"/>
                </a:solidFill>
              </a:defRPr>
            </a:lvl6pPr>
            <a:lvl7pPr lvl="6" algn="ctr" rtl="0">
              <a:spcBef>
                <a:spcPts val="0"/>
              </a:spcBef>
              <a:spcAft>
                <a:spcPts val="0"/>
              </a:spcAft>
              <a:buClr>
                <a:schemeClr val="dk2"/>
              </a:buClr>
              <a:buSzPts val="1200"/>
              <a:buNone/>
              <a:defRPr sz="1599">
                <a:solidFill>
                  <a:schemeClr val="dk2"/>
                </a:solidFill>
              </a:defRPr>
            </a:lvl7pPr>
            <a:lvl8pPr lvl="7" algn="ctr" rtl="0">
              <a:spcBef>
                <a:spcPts val="0"/>
              </a:spcBef>
              <a:spcAft>
                <a:spcPts val="0"/>
              </a:spcAft>
              <a:buClr>
                <a:schemeClr val="dk2"/>
              </a:buClr>
              <a:buSzPts val="1200"/>
              <a:buNone/>
              <a:defRPr sz="1599">
                <a:solidFill>
                  <a:schemeClr val="dk2"/>
                </a:solidFill>
              </a:defRPr>
            </a:lvl8pPr>
            <a:lvl9pPr lvl="8" algn="ctr" rtl="0">
              <a:spcBef>
                <a:spcPts val="0"/>
              </a:spcBef>
              <a:spcAft>
                <a:spcPts val="0"/>
              </a:spcAft>
              <a:buClr>
                <a:schemeClr val="dk2"/>
              </a:buClr>
              <a:buSzPts val="1200"/>
              <a:buNone/>
              <a:defRPr sz="1599">
                <a:solidFill>
                  <a:schemeClr val="dk2"/>
                </a:solidFill>
              </a:defRPr>
            </a:lvl9pPr>
          </a:lstStyle>
          <a:p>
            <a:endParaRPr/>
          </a:p>
        </p:txBody>
      </p:sp>
      <p:sp>
        <p:nvSpPr>
          <p:cNvPr id="1253" name="Google Shape;1253;p108"/>
          <p:cNvSpPr txBox="1">
            <a:spLocks noGrp="1"/>
          </p:cNvSpPr>
          <p:nvPr>
            <p:ph type="subTitle" idx="5"/>
          </p:nvPr>
        </p:nvSpPr>
        <p:spPr>
          <a:xfrm>
            <a:off x="7557115" y="4127838"/>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1254" name="Google Shape;1254;p108"/>
          <p:cNvSpPr txBox="1">
            <a:spLocks noGrp="1"/>
          </p:cNvSpPr>
          <p:nvPr>
            <p:ph type="subTitle" idx="6"/>
          </p:nvPr>
        </p:nvSpPr>
        <p:spPr>
          <a:xfrm>
            <a:off x="7557115" y="420601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1255" name="Google Shape;1255;p108"/>
          <p:cNvSpPr txBox="1">
            <a:spLocks noGrp="1"/>
          </p:cNvSpPr>
          <p:nvPr>
            <p:ph type="subTitle" idx="7"/>
          </p:nvPr>
        </p:nvSpPr>
        <p:spPr>
          <a:xfrm>
            <a:off x="7557092" y="2508479"/>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1256" name="Google Shape;1256;p108"/>
          <p:cNvSpPr txBox="1">
            <a:spLocks noGrp="1"/>
          </p:cNvSpPr>
          <p:nvPr>
            <p:ph type="subTitle" idx="8"/>
          </p:nvPr>
        </p:nvSpPr>
        <p:spPr>
          <a:xfrm>
            <a:off x="7557092" y="259382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1257" name="Google Shape;1257;p108"/>
          <p:cNvSpPr txBox="1">
            <a:spLocks noGrp="1"/>
          </p:cNvSpPr>
          <p:nvPr>
            <p:ph type="subTitle" idx="9"/>
          </p:nvPr>
        </p:nvSpPr>
        <p:spPr>
          <a:xfrm>
            <a:off x="1913215" y="4127838"/>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1">
                <a:solidFill>
                  <a:schemeClr val="dk1"/>
                </a:solidFill>
              </a:defRPr>
            </a:lvl1pPr>
            <a:lvl2pPr lvl="1" algn="r" rtl="0">
              <a:spcBef>
                <a:spcPts val="0"/>
              </a:spcBef>
              <a:spcAft>
                <a:spcPts val="0"/>
              </a:spcAft>
              <a:buClr>
                <a:schemeClr val="dk1"/>
              </a:buClr>
              <a:buSzPts val="1600"/>
              <a:buNone/>
              <a:defRPr sz="2131">
                <a:solidFill>
                  <a:schemeClr val="dk1"/>
                </a:solidFill>
              </a:defRPr>
            </a:lvl2pPr>
            <a:lvl3pPr lvl="2" algn="r" rtl="0">
              <a:spcBef>
                <a:spcPts val="0"/>
              </a:spcBef>
              <a:spcAft>
                <a:spcPts val="0"/>
              </a:spcAft>
              <a:buClr>
                <a:schemeClr val="dk1"/>
              </a:buClr>
              <a:buSzPts val="1600"/>
              <a:buNone/>
              <a:defRPr sz="2131">
                <a:solidFill>
                  <a:schemeClr val="dk1"/>
                </a:solidFill>
              </a:defRPr>
            </a:lvl3pPr>
            <a:lvl4pPr lvl="3" algn="r" rtl="0">
              <a:spcBef>
                <a:spcPts val="0"/>
              </a:spcBef>
              <a:spcAft>
                <a:spcPts val="0"/>
              </a:spcAft>
              <a:buClr>
                <a:schemeClr val="dk1"/>
              </a:buClr>
              <a:buSzPts val="1600"/>
              <a:buNone/>
              <a:defRPr sz="2131">
                <a:solidFill>
                  <a:schemeClr val="dk1"/>
                </a:solidFill>
              </a:defRPr>
            </a:lvl4pPr>
            <a:lvl5pPr lvl="4" algn="r" rtl="0">
              <a:spcBef>
                <a:spcPts val="0"/>
              </a:spcBef>
              <a:spcAft>
                <a:spcPts val="0"/>
              </a:spcAft>
              <a:buClr>
                <a:schemeClr val="dk1"/>
              </a:buClr>
              <a:buSzPts val="1600"/>
              <a:buNone/>
              <a:defRPr sz="2131">
                <a:solidFill>
                  <a:schemeClr val="dk1"/>
                </a:solidFill>
              </a:defRPr>
            </a:lvl5pPr>
            <a:lvl6pPr lvl="5" algn="r" rtl="0">
              <a:spcBef>
                <a:spcPts val="0"/>
              </a:spcBef>
              <a:spcAft>
                <a:spcPts val="0"/>
              </a:spcAft>
              <a:buClr>
                <a:schemeClr val="dk1"/>
              </a:buClr>
              <a:buSzPts val="1600"/>
              <a:buNone/>
              <a:defRPr sz="2131">
                <a:solidFill>
                  <a:schemeClr val="dk1"/>
                </a:solidFill>
              </a:defRPr>
            </a:lvl6pPr>
            <a:lvl7pPr lvl="6" algn="r" rtl="0">
              <a:spcBef>
                <a:spcPts val="0"/>
              </a:spcBef>
              <a:spcAft>
                <a:spcPts val="0"/>
              </a:spcAft>
              <a:buClr>
                <a:schemeClr val="dk1"/>
              </a:buClr>
              <a:buSzPts val="1600"/>
              <a:buNone/>
              <a:defRPr sz="2131">
                <a:solidFill>
                  <a:schemeClr val="dk1"/>
                </a:solidFill>
              </a:defRPr>
            </a:lvl7pPr>
            <a:lvl8pPr lvl="7" algn="r" rtl="0">
              <a:spcBef>
                <a:spcPts val="0"/>
              </a:spcBef>
              <a:spcAft>
                <a:spcPts val="0"/>
              </a:spcAft>
              <a:buClr>
                <a:schemeClr val="dk1"/>
              </a:buClr>
              <a:buSzPts val="1600"/>
              <a:buNone/>
              <a:defRPr sz="2131">
                <a:solidFill>
                  <a:schemeClr val="dk1"/>
                </a:solidFill>
              </a:defRPr>
            </a:lvl8pPr>
            <a:lvl9pPr lvl="8" algn="r" rtl="0">
              <a:spcBef>
                <a:spcPts val="0"/>
              </a:spcBef>
              <a:spcAft>
                <a:spcPts val="0"/>
              </a:spcAft>
              <a:buClr>
                <a:schemeClr val="dk1"/>
              </a:buClr>
              <a:buSzPts val="1600"/>
              <a:buNone/>
              <a:defRPr sz="2131">
                <a:solidFill>
                  <a:schemeClr val="dk1"/>
                </a:solidFill>
              </a:defRPr>
            </a:lvl9pPr>
          </a:lstStyle>
          <a:p>
            <a:endParaRPr/>
          </a:p>
        </p:txBody>
      </p:sp>
      <p:sp>
        <p:nvSpPr>
          <p:cNvPr id="1258" name="Google Shape;1258;p108"/>
          <p:cNvSpPr txBox="1">
            <a:spLocks noGrp="1"/>
          </p:cNvSpPr>
          <p:nvPr>
            <p:ph type="subTitle" idx="13"/>
          </p:nvPr>
        </p:nvSpPr>
        <p:spPr>
          <a:xfrm>
            <a:off x="1913215" y="420601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599">
                <a:solidFill>
                  <a:schemeClr val="dk2"/>
                </a:solidFill>
              </a:defRPr>
            </a:lvl1pPr>
            <a:lvl2pPr lvl="1" algn="r" rtl="0">
              <a:spcBef>
                <a:spcPts val="0"/>
              </a:spcBef>
              <a:spcAft>
                <a:spcPts val="0"/>
              </a:spcAft>
              <a:buClr>
                <a:schemeClr val="dk2"/>
              </a:buClr>
              <a:buSzPts val="1200"/>
              <a:buNone/>
              <a:defRPr sz="1599">
                <a:solidFill>
                  <a:schemeClr val="dk2"/>
                </a:solidFill>
              </a:defRPr>
            </a:lvl2pPr>
            <a:lvl3pPr lvl="2" algn="r" rtl="0">
              <a:spcBef>
                <a:spcPts val="0"/>
              </a:spcBef>
              <a:spcAft>
                <a:spcPts val="0"/>
              </a:spcAft>
              <a:buClr>
                <a:schemeClr val="dk2"/>
              </a:buClr>
              <a:buSzPts val="1200"/>
              <a:buNone/>
              <a:defRPr sz="1599">
                <a:solidFill>
                  <a:schemeClr val="dk2"/>
                </a:solidFill>
              </a:defRPr>
            </a:lvl3pPr>
            <a:lvl4pPr lvl="3" algn="r" rtl="0">
              <a:spcBef>
                <a:spcPts val="0"/>
              </a:spcBef>
              <a:spcAft>
                <a:spcPts val="0"/>
              </a:spcAft>
              <a:buClr>
                <a:schemeClr val="dk2"/>
              </a:buClr>
              <a:buSzPts val="1200"/>
              <a:buNone/>
              <a:defRPr sz="1599">
                <a:solidFill>
                  <a:schemeClr val="dk2"/>
                </a:solidFill>
              </a:defRPr>
            </a:lvl4pPr>
            <a:lvl5pPr lvl="4" algn="r" rtl="0">
              <a:spcBef>
                <a:spcPts val="0"/>
              </a:spcBef>
              <a:spcAft>
                <a:spcPts val="0"/>
              </a:spcAft>
              <a:buClr>
                <a:schemeClr val="dk2"/>
              </a:buClr>
              <a:buSzPts val="1200"/>
              <a:buNone/>
              <a:defRPr sz="1599">
                <a:solidFill>
                  <a:schemeClr val="dk2"/>
                </a:solidFill>
              </a:defRPr>
            </a:lvl5pPr>
            <a:lvl6pPr lvl="5" algn="r" rtl="0">
              <a:spcBef>
                <a:spcPts val="0"/>
              </a:spcBef>
              <a:spcAft>
                <a:spcPts val="0"/>
              </a:spcAft>
              <a:buClr>
                <a:schemeClr val="dk2"/>
              </a:buClr>
              <a:buSzPts val="1200"/>
              <a:buNone/>
              <a:defRPr sz="1599">
                <a:solidFill>
                  <a:schemeClr val="dk2"/>
                </a:solidFill>
              </a:defRPr>
            </a:lvl6pPr>
            <a:lvl7pPr lvl="6" algn="r" rtl="0">
              <a:spcBef>
                <a:spcPts val="0"/>
              </a:spcBef>
              <a:spcAft>
                <a:spcPts val="0"/>
              </a:spcAft>
              <a:buClr>
                <a:schemeClr val="dk2"/>
              </a:buClr>
              <a:buSzPts val="1200"/>
              <a:buNone/>
              <a:defRPr sz="1599">
                <a:solidFill>
                  <a:schemeClr val="dk2"/>
                </a:solidFill>
              </a:defRPr>
            </a:lvl7pPr>
            <a:lvl8pPr lvl="7" algn="r" rtl="0">
              <a:spcBef>
                <a:spcPts val="0"/>
              </a:spcBef>
              <a:spcAft>
                <a:spcPts val="0"/>
              </a:spcAft>
              <a:buClr>
                <a:schemeClr val="dk2"/>
              </a:buClr>
              <a:buSzPts val="1200"/>
              <a:buNone/>
              <a:defRPr sz="1599">
                <a:solidFill>
                  <a:schemeClr val="dk2"/>
                </a:solidFill>
              </a:defRPr>
            </a:lvl8pPr>
            <a:lvl9pPr lvl="8" algn="r" rtl="0">
              <a:spcBef>
                <a:spcPts val="0"/>
              </a:spcBef>
              <a:spcAft>
                <a:spcPts val="0"/>
              </a:spcAft>
              <a:buClr>
                <a:schemeClr val="dk2"/>
              </a:buClr>
              <a:buSzPts val="1200"/>
              <a:buNone/>
              <a:defRPr sz="1599">
                <a:solidFill>
                  <a:schemeClr val="dk2"/>
                </a:solidFill>
              </a:defRPr>
            </a:lvl9pPr>
          </a:lstStyle>
          <a:p>
            <a:endParaRPr/>
          </a:p>
        </p:txBody>
      </p:sp>
      <p:sp>
        <p:nvSpPr>
          <p:cNvPr id="1259" name="Google Shape;1259;p108"/>
          <p:cNvSpPr txBox="1">
            <a:spLocks noGrp="1"/>
          </p:cNvSpPr>
          <p:nvPr>
            <p:ph type="subTitle" idx="14"/>
          </p:nvPr>
        </p:nvSpPr>
        <p:spPr>
          <a:xfrm>
            <a:off x="4110881" y="5256351"/>
            <a:ext cx="41160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1">
                <a:solidFill>
                  <a:schemeClr val="dk1"/>
                </a:solidFill>
              </a:defRPr>
            </a:lvl1pPr>
            <a:lvl2pPr lvl="1" algn="ctr" rtl="0">
              <a:spcBef>
                <a:spcPts val="0"/>
              </a:spcBef>
              <a:spcAft>
                <a:spcPts val="0"/>
              </a:spcAft>
              <a:buClr>
                <a:schemeClr val="dk1"/>
              </a:buClr>
              <a:buSzPts val="1600"/>
              <a:buNone/>
              <a:defRPr sz="2131">
                <a:solidFill>
                  <a:schemeClr val="dk1"/>
                </a:solidFill>
              </a:defRPr>
            </a:lvl2pPr>
            <a:lvl3pPr lvl="2" algn="ctr" rtl="0">
              <a:spcBef>
                <a:spcPts val="0"/>
              </a:spcBef>
              <a:spcAft>
                <a:spcPts val="0"/>
              </a:spcAft>
              <a:buClr>
                <a:schemeClr val="dk1"/>
              </a:buClr>
              <a:buSzPts val="1600"/>
              <a:buNone/>
              <a:defRPr sz="2131">
                <a:solidFill>
                  <a:schemeClr val="dk1"/>
                </a:solidFill>
              </a:defRPr>
            </a:lvl3pPr>
            <a:lvl4pPr lvl="3" algn="ctr" rtl="0">
              <a:spcBef>
                <a:spcPts val="0"/>
              </a:spcBef>
              <a:spcAft>
                <a:spcPts val="0"/>
              </a:spcAft>
              <a:buClr>
                <a:schemeClr val="dk1"/>
              </a:buClr>
              <a:buSzPts val="1600"/>
              <a:buNone/>
              <a:defRPr sz="2131">
                <a:solidFill>
                  <a:schemeClr val="dk1"/>
                </a:solidFill>
              </a:defRPr>
            </a:lvl4pPr>
            <a:lvl5pPr lvl="4" algn="ctr" rtl="0">
              <a:spcBef>
                <a:spcPts val="0"/>
              </a:spcBef>
              <a:spcAft>
                <a:spcPts val="0"/>
              </a:spcAft>
              <a:buClr>
                <a:schemeClr val="dk1"/>
              </a:buClr>
              <a:buSzPts val="1600"/>
              <a:buNone/>
              <a:defRPr sz="2131">
                <a:solidFill>
                  <a:schemeClr val="dk1"/>
                </a:solidFill>
              </a:defRPr>
            </a:lvl5pPr>
            <a:lvl6pPr lvl="5" algn="ctr" rtl="0">
              <a:spcBef>
                <a:spcPts val="0"/>
              </a:spcBef>
              <a:spcAft>
                <a:spcPts val="0"/>
              </a:spcAft>
              <a:buClr>
                <a:schemeClr val="dk1"/>
              </a:buClr>
              <a:buSzPts val="1600"/>
              <a:buNone/>
              <a:defRPr sz="2131">
                <a:solidFill>
                  <a:schemeClr val="dk1"/>
                </a:solidFill>
              </a:defRPr>
            </a:lvl6pPr>
            <a:lvl7pPr lvl="6" algn="ctr" rtl="0">
              <a:spcBef>
                <a:spcPts val="0"/>
              </a:spcBef>
              <a:spcAft>
                <a:spcPts val="0"/>
              </a:spcAft>
              <a:buClr>
                <a:schemeClr val="dk1"/>
              </a:buClr>
              <a:buSzPts val="1600"/>
              <a:buNone/>
              <a:defRPr sz="2131">
                <a:solidFill>
                  <a:schemeClr val="dk1"/>
                </a:solidFill>
              </a:defRPr>
            </a:lvl7pPr>
            <a:lvl8pPr lvl="7" algn="ctr" rtl="0">
              <a:spcBef>
                <a:spcPts val="0"/>
              </a:spcBef>
              <a:spcAft>
                <a:spcPts val="0"/>
              </a:spcAft>
              <a:buClr>
                <a:schemeClr val="dk1"/>
              </a:buClr>
              <a:buSzPts val="1600"/>
              <a:buNone/>
              <a:defRPr sz="2131">
                <a:solidFill>
                  <a:schemeClr val="dk1"/>
                </a:solidFill>
              </a:defRPr>
            </a:lvl8pPr>
            <a:lvl9pPr lvl="8" algn="ctr" rtl="0">
              <a:spcBef>
                <a:spcPts val="0"/>
              </a:spcBef>
              <a:spcAft>
                <a:spcPts val="0"/>
              </a:spcAft>
              <a:buClr>
                <a:schemeClr val="dk1"/>
              </a:buClr>
              <a:buSzPts val="1600"/>
              <a:buNone/>
              <a:defRPr sz="2131">
                <a:solidFill>
                  <a:schemeClr val="dk1"/>
                </a:solidFill>
              </a:defRPr>
            </a:lvl9pPr>
          </a:lstStyle>
          <a:p>
            <a:endParaRPr/>
          </a:p>
        </p:txBody>
      </p:sp>
      <p:sp>
        <p:nvSpPr>
          <p:cNvPr id="1260" name="Google Shape;1260;p108"/>
          <p:cNvSpPr txBox="1">
            <a:spLocks noGrp="1"/>
          </p:cNvSpPr>
          <p:nvPr>
            <p:ph type="subTitle" idx="15"/>
          </p:nvPr>
        </p:nvSpPr>
        <p:spPr>
          <a:xfrm>
            <a:off x="4110881" y="5341698"/>
            <a:ext cx="41160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599">
                <a:solidFill>
                  <a:schemeClr val="dk2"/>
                </a:solidFill>
              </a:defRPr>
            </a:lvl1pPr>
            <a:lvl2pPr lvl="1" algn="ctr" rtl="0">
              <a:spcBef>
                <a:spcPts val="0"/>
              </a:spcBef>
              <a:spcAft>
                <a:spcPts val="0"/>
              </a:spcAft>
              <a:buClr>
                <a:schemeClr val="dk2"/>
              </a:buClr>
              <a:buSzPts val="1200"/>
              <a:buNone/>
              <a:defRPr sz="1599">
                <a:solidFill>
                  <a:schemeClr val="dk2"/>
                </a:solidFill>
              </a:defRPr>
            </a:lvl2pPr>
            <a:lvl3pPr lvl="2" algn="ctr" rtl="0">
              <a:spcBef>
                <a:spcPts val="0"/>
              </a:spcBef>
              <a:spcAft>
                <a:spcPts val="0"/>
              </a:spcAft>
              <a:buClr>
                <a:schemeClr val="dk2"/>
              </a:buClr>
              <a:buSzPts val="1200"/>
              <a:buNone/>
              <a:defRPr sz="1599">
                <a:solidFill>
                  <a:schemeClr val="dk2"/>
                </a:solidFill>
              </a:defRPr>
            </a:lvl3pPr>
            <a:lvl4pPr lvl="3" algn="ctr" rtl="0">
              <a:spcBef>
                <a:spcPts val="0"/>
              </a:spcBef>
              <a:spcAft>
                <a:spcPts val="0"/>
              </a:spcAft>
              <a:buClr>
                <a:schemeClr val="dk2"/>
              </a:buClr>
              <a:buSzPts val="1200"/>
              <a:buNone/>
              <a:defRPr sz="1599">
                <a:solidFill>
                  <a:schemeClr val="dk2"/>
                </a:solidFill>
              </a:defRPr>
            </a:lvl4pPr>
            <a:lvl5pPr lvl="4" algn="ctr" rtl="0">
              <a:spcBef>
                <a:spcPts val="0"/>
              </a:spcBef>
              <a:spcAft>
                <a:spcPts val="0"/>
              </a:spcAft>
              <a:buClr>
                <a:schemeClr val="dk2"/>
              </a:buClr>
              <a:buSzPts val="1200"/>
              <a:buNone/>
              <a:defRPr sz="1599">
                <a:solidFill>
                  <a:schemeClr val="dk2"/>
                </a:solidFill>
              </a:defRPr>
            </a:lvl5pPr>
            <a:lvl6pPr lvl="5" algn="ctr" rtl="0">
              <a:spcBef>
                <a:spcPts val="0"/>
              </a:spcBef>
              <a:spcAft>
                <a:spcPts val="0"/>
              </a:spcAft>
              <a:buClr>
                <a:schemeClr val="dk2"/>
              </a:buClr>
              <a:buSzPts val="1200"/>
              <a:buNone/>
              <a:defRPr sz="1599">
                <a:solidFill>
                  <a:schemeClr val="dk2"/>
                </a:solidFill>
              </a:defRPr>
            </a:lvl6pPr>
            <a:lvl7pPr lvl="6" algn="ctr" rtl="0">
              <a:spcBef>
                <a:spcPts val="0"/>
              </a:spcBef>
              <a:spcAft>
                <a:spcPts val="0"/>
              </a:spcAft>
              <a:buClr>
                <a:schemeClr val="dk2"/>
              </a:buClr>
              <a:buSzPts val="1200"/>
              <a:buNone/>
              <a:defRPr sz="1599">
                <a:solidFill>
                  <a:schemeClr val="dk2"/>
                </a:solidFill>
              </a:defRPr>
            </a:lvl7pPr>
            <a:lvl8pPr lvl="7" algn="ctr" rtl="0">
              <a:spcBef>
                <a:spcPts val="0"/>
              </a:spcBef>
              <a:spcAft>
                <a:spcPts val="0"/>
              </a:spcAft>
              <a:buClr>
                <a:schemeClr val="dk2"/>
              </a:buClr>
              <a:buSzPts val="1200"/>
              <a:buNone/>
              <a:defRPr sz="1599">
                <a:solidFill>
                  <a:schemeClr val="dk2"/>
                </a:solidFill>
              </a:defRPr>
            </a:lvl8pPr>
            <a:lvl9pPr lvl="8" algn="ctr" rtl="0">
              <a:spcBef>
                <a:spcPts val="0"/>
              </a:spcBef>
              <a:spcAft>
                <a:spcPts val="0"/>
              </a:spcAft>
              <a:buClr>
                <a:schemeClr val="dk2"/>
              </a:buClr>
              <a:buSzPts val="1200"/>
              <a:buNone/>
              <a:defRPr sz="1599">
                <a:solidFill>
                  <a:schemeClr val="dk2"/>
                </a:solidFill>
              </a:defRPr>
            </a:lvl9pPr>
          </a:lstStyle>
          <a:p>
            <a:endParaRPr/>
          </a:p>
        </p:txBody>
      </p:sp>
      <p:sp>
        <p:nvSpPr>
          <p:cNvPr id="1261" name="Google Shape;1261;p108"/>
          <p:cNvSpPr txBox="1">
            <a:spLocks noGrp="1"/>
          </p:cNvSpPr>
          <p:nvPr>
            <p:ph type="sldNum" idx="12"/>
          </p:nvPr>
        </p:nvSpPr>
        <p:spPr>
          <a:xfrm>
            <a:off x="11409045" y="6333136"/>
            <a:ext cx="731600" cy="524799"/>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89746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ppendix-Background-02-Dark">
  <p:cSld name="Appendix-Background-02-Dark">
    <p:spTree>
      <p:nvGrpSpPr>
        <p:cNvPr id="1" name="Shape 1677"/>
        <p:cNvGrpSpPr/>
        <p:nvPr/>
      </p:nvGrpSpPr>
      <p:grpSpPr>
        <a:xfrm>
          <a:off x="0" y="0"/>
          <a:ext cx="0" cy="0"/>
          <a:chOff x="0" y="0"/>
          <a:chExt cx="0" cy="0"/>
        </a:xfrm>
      </p:grpSpPr>
      <p:pic>
        <p:nvPicPr>
          <p:cNvPr id="1678" name="Google Shape;1678;p15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 y="2"/>
            <a:ext cx="12192004" cy="6851654"/>
          </a:xfrm>
          <a:prstGeom prst="rect">
            <a:avLst/>
          </a:prstGeom>
          <a:noFill/>
          <a:ln>
            <a:noFill/>
          </a:ln>
        </p:spPr>
      </p:pic>
      <p:sp>
        <p:nvSpPr>
          <p:cNvPr id="1679" name="Google Shape;1679;p157"/>
          <p:cNvSpPr/>
          <p:nvPr/>
        </p:nvSpPr>
        <p:spPr>
          <a:xfrm>
            <a:off x="243770" y="249703"/>
            <a:ext cx="296031" cy="289898"/>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121787" tIns="121787" rIns="121787" bIns="121787"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373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236208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220"/>
        <p:cNvGrpSpPr/>
        <p:nvPr/>
      </p:nvGrpSpPr>
      <p:grpSpPr>
        <a:xfrm>
          <a:off x="0" y="0"/>
          <a:ext cx="0" cy="0"/>
          <a:chOff x="0" y="0"/>
          <a:chExt cx="0" cy="0"/>
        </a:xfrm>
      </p:grpSpPr>
      <p:pic>
        <p:nvPicPr>
          <p:cNvPr id="2" name="Google Shape;214;p21">
            <a:extLst>
              <a:ext uri="{FF2B5EF4-FFF2-40B4-BE49-F238E27FC236}">
                <a16:creationId xmlns:a16="http://schemas.microsoft.com/office/drawing/2014/main" id="{2330AC34-86F8-9B44-962A-BDB3AE684899}"/>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0" y="1"/>
            <a:ext cx="12192000" cy="6858001"/>
          </a:xfrm>
          <a:prstGeom prst="rect">
            <a:avLst/>
          </a:prstGeom>
          <a:noFill/>
          <a:ln>
            <a:noFill/>
          </a:ln>
        </p:spPr>
      </p:pic>
      <p:sp>
        <p:nvSpPr>
          <p:cNvPr id="222" name="Google Shape;222;p22"/>
          <p:cNvSpPr txBox="1">
            <a:spLocks noGrp="1"/>
          </p:cNvSpPr>
          <p:nvPr>
            <p:ph type="title"/>
          </p:nvPr>
        </p:nvSpPr>
        <p:spPr>
          <a:xfrm>
            <a:off x="4446016" y="2540000"/>
            <a:ext cx="5779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4796"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3" name="Google Shape;223;p22"/>
          <p:cNvSpPr txBox="1">
            <a:spLocks noGrp="1"/>
          </p:cNvSpPr>
          <p:nvPr>
            <p:ph type="subTitle" idx="1"/>
          </p:nvPr>
        </p:nvSpPr>
        <p:spPr>
          <a:xfrm>
            <a:off x="4446016" y="3332481"/>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2131">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22"/>
          <p:cNvSpPr txBox="1">
            <a:spLocks noGrp="1"/>
          </p:cNvSpPr>
          <p:nvPr>
            <p:ph type="subTitle" idx="2"/>
          </p:nvPr>
        </p:nvSpPr>
        <p:spPr>
          <a:xfrm>
            <a:off x="4446016" y="3832353"/>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2">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5" name="Google Shape;225;p22"/>
          <p:cNvSpPr>
            <a:spLocks noGrp="1"/>
          </p:cNvSpPr>
          <p:nvPr>
            <p:ph type="pic" idx="3"/>
          </p:nvPr>
        </p:nvSpPr>
        <p:spPr>
          <a:xfrm>
            <a:off x="1849629" y="2286001"/>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Tree>
    <p:extLst>
      <p:ext uri="{BB962C8B-B14F-4D97-AF65-F5344CB8AC3E}">
        <p14:creationId xmlns:p14="http://schemas.microsoft.com/office/powerpoint/2010/main" val="45769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9. Agenda/sections">
  <p:cSld name="1_19. Agenda/sections">
    <p:spTree>
      <p:nvGrpSpPr>
        <p:cNvPr id="1" name="Shape 314"/>
        <p:cNvGrpSpPr/>
        <p:nvPr/>
      </p:nvGrpSpPr>
      <p:grpSpPr>
        <a:xfrm>
          <a:off x="0" y="0"/>
          <a:ext cx="0" cy="0"/>
          <a:chOff x="0" y="0"/>
          <a:chExt cx="0" cy="0"/>
        </a:xfrm>
      </p:grpSpPr>
      <p:pic>
        <p:nvPicPr>
          <p:cNvPr id="4" name="Google Shape;1678;p157">
            <a:extLst>
              <a:ext uri="{FF2B5EF4-FFF2-40B4-BE49-F238E27FC236}">
                <a16:creationId xmlns:a16="http://schemas.microsoft.com/office/drawing/2014/main" id="{56FC61BD-25EB-4314-531C-23E79796A2D1}"/>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3" y="2"/>
            <a:ext cx="12192004" cy="6851654"/>
          </a:xfrm>
          <a:prstGeom prst="rect">
            <a:avLst/>
          </a:prstGeom>
          <a:noFill/>
          <a:ln>
            <a:noFill/>
          </a:ln>
        </p:spPr>
      </p:pic>
      <p:sp>
        <p:nvSpPr>
          <p:cNvPr id="315" name="Google Shape;315;p33"/>
          <p:cNvSpPr/>
          <p:nvPr/>
        </p:nvSpPr>
        <p:spPr>
          <a:xfrm>
            <a:off x="8566907" y="2224405"/>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16" name="Google Shape;316;p33"/>
          <p:cNvSpPr/>
          <p:nvPr/>
        </p:nvSpPr>
        <p:spPr>
          <a:xfrm>
            <a:off x="5209901" y="2224405"/>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17" name="Google Shape;317;p33"/>
          <p:cNvSpPr/>
          <p:nvPr/>
        </p:nvSpPr>
        <p:spPr>
          <a:xfrm>
            <a:off x="1926421" y="2224405"/>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318" name="Google Shape;318;p33"/>
          <p:cNvSpPr txBox="1">
            <a:spLocks noGrp="1"/>
          </p:cNvSpPr>
          <p:nvPr>
            <p:ph type="subTitle" idx="1"/>
          </p:nvPr>
        </p:nvSpPr>
        <p:spPr>
          <a:xfrm>
            <a:off x="1531228" y="4283582"/>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319" name="Google Shape;319;p33"/>
          <p:cNvSpPr txBox="1">
            <a:spLocks noGrp="1"/>
          </p:cNvSpPr>
          <p:nvPr>
            <p:ph type="subTitle" idx="2"/>
          </p:nvPr>
        </p:nvSpPr>
        <p:spPr>
          <a:xfrm>
            <a:off x="1531228" y="4698109"/>
            <a:ext cx="2609200" cy="670401"/>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0" name="Google Shape;320;p33"/>
          <p:cNvSpPr txBox="1">
            <a:spLocks noGrp="1"/>
          </p:cNvSpPr>
          <p:nvPr>
            <p:ph type="subTitle" idx="3"/>
          </p:nvPr>
        </p:nvSpPr>
        <p:spPr>
          <a:xfrm>
            <a:off x="4814328" y="4283582"/>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321" name="Google Shape;321;p33"/>
          <p:cNvSpPr txBox="1">
            <a:spLocks noGrp="1"/>
          </p:cNvSpPr>
          <p:nvPr>
            <p:ph type="subTitle" idx="4"/>
          </p:nvPr>
        </p:nvSpPr>
        <p:spPr>
          <a:xfrm>
            <a:off x="4814328" y="4698109"/>
            <a:ext cx="2609200" cy="670401"/>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2" name="Google Shape;322;p33"/>
          <p:cNvSpPr txBox="1">
            <a:spLocks noGrp="1"/>
          </p:cNvSpPr>
          <p:nvPr>
            <p:ph type="subTitle" idx="5"/>
          </p:nvPr>
        </p:nvSpPr>
        <p:spPr>
          <a:xfrm>
            <a:off x="8171328" y="4283582"/>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323" name="Google Shape;323;p33"/>
          <p:cNvSpPr txBox="1">
            <a:spLocks noGrp="1"/>
          </p:cNvSpPr>
          <p:nvPr>
            <p:ph type="subTitle" idx="6"/>
          </p:nvPr>
        </p:nvSpPr>
        <p:spPr>
          <a:xfrm>
            <a:off x="8171328" y="4698109"/>
            <a:ext cx="2609200" cy="670401"/>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4" name="Google Shape;324;p33"/>
          <p:cNvSpPr txBox="1">
            <a:spLocks noGrp="1"/>
          </p:cNvSpPr>
          <p:nvPr>
            <p:ph type="title"/>
          </p:nvPr>
        </p:nvSpPr>
        <p:spPr>
          <a:xfrm>
            <a:off x="586267" y="1"/>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796" b="1" i="0" u="none" strike="noStrike" cap="none">
                <a:solidFill>
                  <a:srgbClr val="F0F6FC"/>
                </a:solidFill>
                <a:latin typeface="Arial"/>
                <a:ea typeface="Arial"/>
                <a:cs typeface="Arial"/>
                <a:sym typeface="Arial"/>
              </a:defRPr>
            </a:lvl9pPr>
          </a:lstStyle>
          <a:p>
            <a:endParaRPr/>
          </a:p>
        </p:txBody>
      </p:sp>
      <p:sp>
        <p:nvSpPr>
          <p:cNvPr id="325" name="Google Shape;325;p33"/>
          <p:cNvSpPr txBox="1">
            <a:spLocks noGrp="1"/>
          </p:cNvSpPr>
          <p:nvPr>
            <p:ph type="sldNum" idx="12"/>
          </p:nvPr>
        </p:nvSpPr>
        <p:spPr>
          <a:xfrm>
            <a:off x="11409045" y="6333136"/>
            <a:ext cx="731600" cy="524799"/>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5257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Blank">
  <p:cSld name="2. Blank">
    <p:bg>
      <p:bgPr>
        <a:solidFill>
          <a:schemeClr val="lt1"/>
        </a:solidFill>
        <a:effectLst/>
      </p:bgPr>
    </p:bg>
    <p:spTree>
      <p:nvGrpSpPr>
        <p:cNvPr id="1" name="Shape 1690"/>
        <p:cNvGrpSpPr/>
        <p:nvPr/>
      </p:nvGrpSpPr>
      <p:grpSpPr>
        <a:xfrm>
          <a:off x="0" y="0"/>
          <a:ext cx="0" cy="0"/>
          <a:chOff x="0" y="0"/>
          <a:chExt cx="0" cy="0"/>
        </a:xfrm>
      </p:grpSpPr>
      <p:pic>
        <p:nvPicPr>
          <p:cNvPr id="2" name="Google Shape;1678;p157">
            <a:extLst>
              <a:ext uri="{FF2B5EF4-FFF2-40B4-BE49-F238E27FC236}">
                <a16:creationId xmlns:a16="http://schemas.microsoft.com/office/drawing/2014/main" id="{DDEBFBF2-DBAA-3257-5FBB-9CA38B970298}"/>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3" y="2"/>
            <a:ext cx="12192004" cy="6851654"/>
          </a:xfrm>
          <a:prstGeom prst="rect">
            <a:avLst/>
          </a:prstGeom>
          <a:noFill/>
          <a:ln>
            <a:noFill/>
          </a:ln>
        </p:spPr>
      </p:pic>
    </p:spTree>
    <p:extLst>
      <p:ext uri="{BB962C8B-B14F-4D97-AF65-F5344CB8AC3E}">
        <p14:creationId xmlns:p14="http://schemas.microsoft.com/office/powerpoint/2010/main" val="85846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1677"/>
        <p:cNvGrpSpPr/>
        <p:nvPr/>
      </p:nvGrpSpPr>
      <p:grpSpPr>
        <a:xfrm>
          <a:off x="0" y="0"/>
          <a:ext cx="0" cy="0"/>
          <a:chOff x="0" y="0"/>
          <a:chExt cx="0" cy="0"/>
        </a:xfrm>
      </p:grpSpPr>
      <p:pic>
        <p:nvPicPr>
          <p:cNvPr id="1678" name="Google Shape;1678;p15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 y="2"/>
            <a:ext cx="12192004" cy="6851654"/>
          </a:xfrm>
          <a:prstGeom prst="rect">
            <a:avLst/>
          </a:prstGeom>
          <a:noFill/>
          <a:ln>
            <a:noFill/>
          </a:ln>
        </p:spPr>
      </p:pic>
    </p:spTree>
    <p:extLst>
      <p:ext uri="{BB962C8B-B14F-4D97-AF65-F5344CB8AC3E}">
        <p14:creationId xmlns:p14="http://schemas.microsoft.com/office/powerpoint/2010/main" val="52128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Dark">
  <p:cSld name="Blank-Dark">
    <p:bg>
      <p:bgPr>
        <a:solidFill>
          <a:schemeClr val="dk1"/>
        </a:solidFill>
        <a:effectLst/>
      </p:bgPr>
    </p:bg>
    <p:spTree>
      <p:nvGrpSpPr>
        <p:cNvPr id="1" name="Shape 33"/>
        <p:cNvGrpSpPr/>
        <p:nvPr/>
      </p:nvGrpSpPr>
      <p:grpSpPr>
        <a:xfrm>
          <a:off x="0" y="0"/>
          <a:ext cx="0" cy="0"/>
          <a:chOff x="0" y="0"/>
          <a:chExt cx="0" cy="0"/>
        </a:xfrm>
      </p:grpSpPr>
      <p:sp>
        <p:nvSpPr>
          <p:cNvPr id="35" name="Google Shape;35;p7"/>
          <p:cNvSpPr txBox="1">
            <a:spLocks noGrp="1"/>
          </p:cNvSpPr>
          <p:nvPr>
            <p:ph type="title"/>
          </p:nvPr>
        </p:nvSpPr>
        <p:spPr>
          <a:xfrm>
            <a:off x="641400" y="312651"/>
            <a:ext cx="4000000" cy="164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1067">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26443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246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 1 1">
  <p:cSld name="Custom Layout 1 1 1">
    <p:spTree>
      <p:nvGrpSpPr>
        <p:cNvPr id="1" name="Shape 141"/>
        <p:cNvGrpSpPr/>
        <p:nvPr/>
      </p:nvGrpSpPr>
      <p:grpSpPr>
        <a:xfrm>
          <a:off x="0" y="0"/>
          <a:ext cx="0" cy="0"/>
          <a:chOff x="0" y="0"/>
          <a:chExt cx="0" cy="0"/>
        </a:xfrm>
      </p:grpSpPr>
      <p:pic>
        <p:nvPicPr>
          <p:cNvPr id="2" name="Google Shape;1678;p157">
            <a:extLst>
              <a:ext uri="{FF2B5EF4-FFF2-40B4-BE49-F238E27FC236}">
                <a16:creationId xmlns:a16="http://schemas.microsoft.com/office/drawing/2014/main" id="{82BCD4AA-310D-B7CF-C33B-5DD14C168D3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3" y="2"/>
            <a:ext cx="12192004" cy="6851654"/>
          </a:xfrm>
          <a:prstGeom prst="rect">
            <a:avLst/>
          </a:prstGeom>
          <a:noFill/>
          <a:ln>
            <a:noFill/>
          </a:ln>
        </p:spPr>
      </p:pic>
      <p:sp>
        <p:nvSpPr>
          <p:cNvPr id="142" name="Google Shape;142;p10"/>
          <p:cNvSpPr txBox="1">
            <a:spLocks noGrp="1"/>
          </p:cNvSpPr>
          <p:nvPr>
            <p:ph type="sldNum" idx="12"/>
          </p:nvPr>
        </p:nvSpPr>
        <p:spPr>
          <a:xfrm>
            <a:off x="11409045" y="6333136"/>
            <a:ext cx="731600" cy="524799"/>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44" name="Google Shape;144;p10"/>
          <p:cNvSpPr txBox="1">
            <a:spLocks noGrp="1"/>
          </p:cNvSpPr>
          <p:nvPr>
            <p:ph type="title"/>
          </p:nvPr>
        </p:nvSpPr>
        <p:spPr>
          <a:xfrm>
            <a:off x="758995" y="2266983"/>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000"/>
              <a:buFont typeface="Arial"/>
              <a:buNone/>
              <a:defRPr sz="3996"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000"/>
              <a:buFont typeface="Arial"/>
              <a:buNone/>
              <a:defRPr sz="3996"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000"/>
              <a:buFont typeface="Arial"/>
              <a:buNone/>
              <a:defRPr sz="3996"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000"/>
              <a:buFont typeface="Arial"/>
              <a:buNone/>
              <a:defRPr sz="3996"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000"/>
              <a:buFont typeface="Arial"/>
              <a:buNone/>
              <a:defRPr sz="3996"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000"/>
              <a:buFont typeface="Arial"/>
              <a:buNone/>
              <a:defRPr sz="3996"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000"/>
              <a:buFont typeface="Arial"/>
              <a:buNone/>
              <a:defRPr sz="3996"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000"/>
              <a:buFont typeface="Arial"/>
              <a:buNone/>
              <a:defRPr sz="3996"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000"/>
              <a:buFont typeface="Arial"/>
              <a:buNone/>
              <a:defRPr sz="3996" b="1" i="0" u="none" strike="noStrike" cap="none">
                <a:solidFill>
                  <a:srgbClr val="F0F6FC"/>
                </a:solidFill>
                <a:latin typeface="Arial"/>
                <a:ea typeface="Arial"/>
                <a:cs typeface="Arial"/>
                <a:sym typeface="Arial"/>
              </a:defRPr>
            </a:lvl9pPr>
          </a:lstStyle>
          <a:p>
            <a:endParaRPr/>
          </a:p>
        </p:txBody>
      </p:sp>
      <p:sp>
        <p:nvSpPr>
          <p:cNvPr id="145" name="Google Shape;145;p10"/>
          <p:cNvSpPr txBox="1">
            <a:spLocks noGrp="1"/>
          </p:cNvSpPr>
          <p:nvPr>
            <p:ph type="title" idx="2"/>
          </p:nvPr>
        </p:nvSpPr>
        <p:spPr>
          <a:xfrm>
            <a:off x="6450500" y="979329"/>
            <a:ext cx="5273200" cy="519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1800"/>
              <a:buNone/>
              <a:defRPr sz="2398" i="0" u="none" strike="noStrike" cap="none">
                <a:solidFill>
                  <a:schemeClr val="dk1"/>
                </a:solidFill>
              </a:defRPr>
            </a:lvl1pPr>
            <a:lvl2pPr marR="0" lvl="1" algn="l" rtl="0">
              <a:lnSpc>
                <a:spcPct val="100000"/>
              </a:lnSpc>
              <a:spcBef>
                <a:spcPts val="0"/>
              </a:spcBef>
              <a:spcAft>
                <a:spcPts val="0"/>
              </a:spcAft>
              <a:buClr>
                <a:srgbClr val="F0F6FC"/>
              </a:buClr>
              <a:buSzPts val="1800"/>
              <a:buNone/>
              <a:defRPr sz="2398" i="0" u="none" strike="noStrike" cap="none">
                <a:solidFill>
                  <a:srgbClr val="F0F6FC"/>
                </a:solidFill>
              </a:defRPr>
            </a:lvl2pPr>
            <a:lvl3pPr marR="0" lvl="2" algn="l" rtl="0">
              <a:lnSpc>
                <a:spcPct val="100000"/>
              </a:lnSpc>
              <a:spcBef>
                <a:spcPts val="0"/>
              </a:spcBef>
              <a:spcAft>
                <a:spcPts val="0"/>
              </a:spcAft>
              <a:buClr>
                <a:srgbClr val="F0F6FC"/>
              </a:buClr>
              <a:buSzPts val="1800"/>
              <a:buNone/>
              <a:defRPr sz="2398" i="0" u="none" strike="noStrike" cap="none">
                <a:solidFill>
                  <a:srgbClr val="F0F6FC"/>
                </a:solidFill>
              </a:defRPr>
            </a:lvl3pPr>
            <a:lvl4pPr marR="0" lvl="3" algn="l" rtl="0">
              <a:lnSpc>
                <a:spcPct val="100000"/>
              </a:lnSpc>
              <a:spcBef>
                <a:spcPts val="0"/>
              </a:spcBef>
              <a:spcAft>
                <a:spcPts val="0"/>
              </a:spcAft>
              <a:buClr>
                <a:srgbClr val="F0F6FC"/>
              </a:buClr>
              <a:buSzPts val="1800"/>
              <a:buNone/>
              <a:defRPr sz="2398" i="0" u="none" strike="noStrike" cap="none">
                <a:solidFill>
                  <a:srgbClr val="F0F6FC"/>
                </a:solidFill>
              </a:defRPr>
            </a:lvl4pPr>
            <a:lvl5pPr marR="0" lvl="4" algn="l" rtl="0">
              <a:lnSpc>
                <a:spcPct val="100000"/>
              </a:lnSpc>
              <a:spcBef>
                <a:spcPts val="0"/>
              </a:spcBef>
              <a:spcAft>
                <a:spcPts val="0"/>
              </a:spcAft>
              <a:buClr>
                <a:srgbClr val="F0F6FC"/>
              </a:buClr>
              <a:buSzPts val="1800"/>
              <a:buNone/>
              <a:defRPr sz="2398" i="0" u="none" strike="noStrike" cap="none">
                <a:solidFill>
                  <a:srgbClr val="F0F6FC"/>
                </a:solidFill>
              </a:defRPr>
            </a:lvl5pPr>
            <a:lvl6pPr marR="0" lvl="5" algn="l" rtl="0">
              <a:lnSpc>
                <a:spcPct val="100000"/>
              </a:lnSpc>
              <a:spcBef>
                <a:spcPts val="0"/>
              </a:spcBef>
              <a:spcAft>
                <a:spcPts val="0"/>
              </a:spcAft>
              <a:buClr>
                <a:srgbClr val="F0F6FC"/>
              </a:buClr>
              <a:buSzPts val="1800"/>
              <a:buNone/>
              <a:defRPr sz="2398" i="0" u="none" strike="noStrike" cap="none">
                <a:solidFill>
                  <a:srgbClr val="F0F6FC"/>
                </a:solidFill>
              </a:defRPr>
            </a:lvl6pPr>
            <a:lvl7pPr marR="0" lvl="6" algn="l" rtl="0">
              <a:lnSpc>
                <a:spcPct val="100000"/>
              </a:lnSpc>
              <a:spcBef>
                <a:spcPts val="0"/>
              </a:spcBef>
              <a:spcAft>
                <a:spcPts val="0"/>
              </a:spcAft>
              <a:buClr>
                <a:srgbClr val="F0F6FC"/>
              </a:buClr>
              <a:buSzPts val="1800"/>
              <a:buNone/>
              <a:defRPr sz="2398" i="0" u="none" strike="noStrike" cap="none">
                <a:solidFill>
                  <a:srgbClr val="F0F6FC"/>
                </a:solidFill>
              </a:defRPr>
            </a:lvl7pPr>
            <a:lvl8pPr marR="0" lvl="7" algn="l" rtl="0">
              <a:lnSpc>
                <a:spcPct val="100000"/>
              </a:lnSpc>
              <a:spcBef>
                <a:spcPts val="0"/>
              </a:spcBef>
              <a:spcAft>
                <a:spcPts val="0"/>
              </a:spcAft>
              <a:buClr>
                <a:srgbClr val="F0F6FC"/>
              </a:buClr>
              <a:buSzPts val="1800"/>
              <a:buNone/>
              <a:defRPr sz="2398" i="0" u="none" strike="noStrike" cap="none">
                <a:solidFill>
                  <a:srgbClr val="F0F6FC"/>
                </a:solidFill>
              </a:defRPr>
            </a:lvl8pPr>
            <a:lvl9pPr marR="0" lvl="8" algn="l" rtl="0">
              <a:lnSpc>
                <a:spcPct val="100000"/>
              </a:lnSpc>
              <a:spcBef>
                <a:spcPts val="0"/>
              </a:spcBef>
              <a:spcAft>
                <a:spcPts val="0"/>
              </a:spcAft>
              <a:buClr>
                <a:srgbClr val="F0F6FC"/>
              </a:buClr>
              <a:buSzPts val="1800"/>
              <a:buNone/>
              <a:defRPr sz="2398" i="0" u="none" strike="noStrike" cap="none">
                <a:solidFill>
                  <a:srgbClr val="F0F6FC"/>
                </a:solidFill>
              </a:defRPr>
            </a:lvl9pPr>
          </a:lstStyle>
          <a:p>
            <a:endParaRPr/>
          </a:p>
        </p:txBody>
      </p:sp>
      <p:sp>
        <p:nvSpPr>
          <p:cNvPr id="146" name="Google Shape;146;p10"/>
          <p:cNvSpPr txBox="1">
            <a:spLocks noGrp="1"/>
          </p:cNvSpPr>
          <p:nvPr>
            <p:ph type="title" idx="3"/>
          </p:nvPr>
        </p:nvSpPr>
        <p:spPr>
          <a:xfrm>
            <a:off x="0" y="345400"/>
            <a:ext cx="12192000" cy="90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4000"/>
              <a:buNone/>
              <a:defRPr sz="5328" b="1">
                <a:solidFill>
                  <a:schemeClr val="dk1"/>
                </a:solidFill>
              </a:defRPr>
            </a:lvl1pPr>
            <a:lvl2pPr lvl="1" algn="ctr" rtl="0">
              <a:spcBef>
                <a:spcPts val="0"/>
              </a:spcBef>
              <a:spcAft>
                <a:spcPts val="0"/>
              </a:spcAft>
              <a:buClr>
                <a:schemeClr val="dk1"/>
              </a:buClr>
              <a:buSzPts val="4000"/>
              <a:buNone/>
              <a:defRPr sz="5328">
                <a:solidFill>
                  <a:schemeClr val="dk1"/>
                </a:solidFill>
              </a:defRPr>
            </a:lvl2pPr>
            <a:lvl3pPr lvl="2" algn="ctr" rtl="0">
              <a:spcBef>
                <a:spcPts val="0"/>
              </a:spcBef>
              <a:spcAft>
                <a:spcPts val="0"/>
              </a:spcAft>
              <a:buClr>
                <a:schemeClr val="dk1"/>
              </a:buClr>
              <a:buSzPts val="4000"/>
              <a:buNone/>
              <a:defRPr sz="5328">
                <a:solidFill>
                  <a:schemeClr val="dk1"/>
                </a:solidFill>
              </a:defRPr>
            </a:lvl3pPr>
            <a:lvl4pPr lvl="3" algn="ctr" rtl="0">
              <a:spcBef>
                <a:spcPts val="0"/>
              </a:spcBef>
              <a:spcAft>
                <a:spcPts val="0"/>
              </a:spcAft>
              <a:buClr>
                <a:schemeClr val="dk1"/>
              </a:buClr>
              <a:buSzPts val="4000"/>
              <a:buNone/>
              <a:defRPr sz="5328">
                <a:solidFill>
                  <a:schemeClr val="dk1"/>
                </a:solidFill>
              </a:defRPr>
            </a:lvl4pPr>
            <a:lvl5pPr lvl="4" algn="ctr" rtl="0">
              <a:spcBef>
                <a:spcPts val="0"/>
              </a:spcBef>
              <a:spcAft>
                <a:spcPts val="0"/>
              </a:spcAft>
              <a:buClr>
                <a:schemeClr val="dk1"/>
              </a:buClr>
              <a:buSzPts val="4000"/>
              <a:buNone/>
              <a:defRPr sz="5328">
                <a:solidFill>
                  <a:schemeClr val="dk1"/>
                </a:solidFill>
              </a:defRPr>
            </a:lvl5pPr>
            <a:lvl6pPr lvl="5" algn="ctr" rtl="0">
              <a:spcBef>
                <a:spcPts val="0"/>
              </a:spcBef>
              <a:spcAft>
                <a:spcPts val="0"/>
              </a:spcAft>
              <a:buClr>
                <a:schemeClr val="dk1"/>
              </a:buClr>
              <a:buSzPts val="4000"/>
              <a:buNone/>
              <a:defRPr sz="5328">
                <a:solidFill>
                  <a:schemeClr val="dk1"/>
                </a:solidFill>
              </a:defRPr>
            </a:lvl6pPr>
            <a:lvl7pPr lvl="6" algn="ctr" rtl="0">
              <a:spcBef>
                <a:spcPts val="0"/>
              </a:spcBef>
              <a:spcAft>
                <a:spcPts val="0"/>
              </a:spcAft>
              <a:buClr>
                <a:schemeClr val="dk1"/>
              </a:buClr>
              <a:buSzPts val="4000"/>
              <a:buNone/>
              <a:defRPr sz="5328">
                <a:solidFill>
                  <a:schemeClr val="dk1"/>
                </a:solidFill>
              </a:defRPr>
            </a:lvl7pPr>
            <a:lvl8pPr lvl="7" algn="ctr" rtl="0">
              <a:spcBef>
                <a:spcPts val="0"/>
              </a:spcBef>
              <a:spcAft>
                <a:spcPts val="0"/>
              </a:spcAft>
              <a:buClr>
                <a:schemeClr val="dk1"/>
              </a:buClr>
              <a:buSzPts val="4000"/>
              <a:buNone/>
              <a:defRPr sz="5328">
                <a:solidFill>
                  <a:schemeClr val="dk1"/>
                </a:solidFill>
              </a:defRPr>
            </a:lvl8pPr>
            <a:lvl9pPr lvl="8" algn="ctr" rtl="0">
              <a:spcBef>
                <a:spcPts val="0"/>
              </a:spcBef>
              <a:spcAft>
                <a:spcPts val="0"/>
              </a:spcAft>
              <a:buClr>
                <a:schemeClr val="dk1"/>
              </a:buClr>
              <a:buSzPts val="4000"/>
              <a:buNone/>
              <a:defRPr sz="5328">
                <a:solidFill>
                  <a:schemeClr val="dk1"/>
                </a:solidFill>
              </a:defRPr>
            </a:lvl9pPr>
          </a:lstStyle>
          <a:p>
            <a:endParaRPr/>
          </a:p>
        </p:txBody>
      </p:sp>
    </p:spTree>
    <p:extLst>
      <p:ext uri="{BB962C8B-B14F-4D97-AF65-F5344CB8AC3E}">
        <p14:creationId xmlns:p14="http://schemas.microsoft.com/office/powerpoint/2010/main" val="71826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220"/>
        <p:cNvGrpSpPr/>
        <p:nvPr/>
      </p:nvGrpSpPr>
      <p:grpSpPr>
        <a:xfrm>
          <a:off x="0" y="0"/>
          <a:ext cx="0" cy="0"/>
          <a:chOff x="0" y="0"/>
          <a:chExt cx="0" cy="0"/>
        </a:xfrm>
      </p:grpSpPr>
      <p:pic>
        <p:nvPicPr>
          <p:cNvPr id="2" name="Google Shape;1678;p157">
            <a:extLst>
              <a:ext uri="{FF2B5EF4-FFF2-40B4-BE49-F238E27FC236}">
                <a16:creationId xmlns:a16="http://schemas.microsoft.com/office/drawing/2014/main" id="{417360A5-147D-AB38-DAA1-02C6B1F7F692}"/>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3" y="2"/>
            <a:ext cx="12192004" cy="6851654"/>
          </a:xfrm>
          <a:prstGeom prst="rect">
            <a:avLst/>
          </a:prstGeom>
          <a:noFill/>
          <a:ln>
            <a:noFill/>
          </a:ln>
        </p:spPr>
      </p:pic>
      <p:sp>
        <p:nvSpPr>
          <p:cNvPr id="222" name="Google Shape;222;p22"/>
          <p:cNvSpPr txBox="1">
            <a:spLocks noGrp="1"/>
          </p:cNvSpPr>
          <p:nvPr>
            <p:ph type="title"/>
          </p:nvPr>
        </p:nvSpPr>
        <p:spPr>
          <a:xfrm>
            <a:off x="4446016" y="2540000"/>
            <a:ext cx="5779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4796"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3" name="Google Shape;223;p22"/>
          <p:cNvSpPr txBox="1">
            <a:spLocks noGrp="1"/>
          </p:cNvSpPr>
          <p:nvPr>
            <p:ph type="subTitle" idx="1"/>
          </p:nvPr>
        </p:nvSpPr>
        <p:spPr>
          <a:xfrm>
            <a:off x="4446016" y="3332481"/>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2131">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22"/>
          <p:cNvSpPr txBox="1">
            <a:spLocks noGrp="1"/>
          </p:cNvSpPr>
          <p:nvPr>
            <p:ph type="subTitle" idx="2"/>
          </p:nvPr>
        </p:nvSpPr>
        <p:spPr>
          <a:xfrm>
            <a:off x="4446016" y="3832353"/>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2">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5" name="Google Shape;225;p22"/>
          <p:cNvSpPr>
            <a:spLocks noGrp="1"/>
          </p:cNvSpPr>
          <p:nvPr>
            <p:ph type="pic" idx="3"/>
          </p:nvPr>
        </p:nvSpPr>
        <p:spPr>
          <a:xfrm>
            <a:off x="1849629" y="2286001"/>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Tree>
    <p:extLst>
      <p:ext uri="{BB962C8B-B14F-4D97-AF65-F5344CB8AC3E}">
        <p14:creationId xmlns:p14="http://schemas.microsoft.com/office/powerpoint/2010/main" val="384981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429"/>
        <p:cNvGrpSpPr/>
        <p:nvPr/>
      </p:nvGrpSpPr>
      <p:grpSpPr>
        <a:xfrm>
          <a:off x="0" y="0"/>
          <a:ext cx="0" cy="0"/>
          <a:chOff x="0" y="0"/>
          <a:chExt cx="0" cy="0"/>
        </a:xfrm>
      </p:grpSpPr>
      <p:sp>
        <p:nvSpPr>
          <p:cNvPr id="430" name="Google Shape;430;p49"/>
          <p:cNvSpPr/>
          <p:nvPr/>
        </p:nvSpPr>
        <p:spPr>
          <a:xfrm>
            <a:off x="6101715" y="3197057"/>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31" name="Google Shape;431;p49"/>
          <p:cNvSpPr/>
          <p:nvPr/>
        </p:nvSpPr>
        <p:spPr>
          <a:xfrm>
            <a:off x="6101715" y="193306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32" name="Google Shape;432;p49"/>
          <p:cNvSpPr txBox="1">
            <a:spLocks noGrp="1"/>
          </p:cNvSpPr>
          <p:nvPr>
            <p:ph type="subTitle" idx="1"/>
          </p:nvPr>
        </p:nvSpPr>
        <p:spPr>
          <a:xfrm>
            <a:off x="6969760" y="18561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33" name="Google Shape;433;p49"/>
          <p:cNvSpPr txBox="1">
            <a:spLocks noGrp="1"/>
          </p:cNvSpPr>
          <p:nvPr>
            <p:ph type="subTitle" idx="2"/>
          </p:nvPr>
        </p:nvSpPr>
        <p:spPr>
          <a:xfrm>
            <a:off x="6969760" y="2270702"/>
            <a:ext cx="45720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434" name="Google Shape;434;p49"/>
          <p:cNvSpPr txBox="1">
            <a:spLocks noGrp="1"/>
          </p:cNvSpPr>
          <p:nvPr>
            <p:ph type="subTitle" idx="3"/>
          </p:nvPr>
        </p:nvSpPr>
        <p:spPr>
          <a:xfrm>
            <a:off x="6969760" y="313227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35" name="Google Shape;435;p49"/>
          <p:cNvSpPr txBox="1">
            <a:spLocks noGrp="1"/>
          </p:cNvSpPr>
          <p:nvPr>
            <p:ph type="subTitle" idx="4"/>
          </p:nvPr>
        </p:nvSpPr>
        <p:spPr>
          <a:xfrm>
            <a:off x="6969760" y="3546798"/>
            <a:ext cx="45720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436" name="Google Shape;436;p49"/>
          <p:cNvSpPr/>
          <p:nvPr/>
        </p:nvSpPr>
        <p:spPr>
          <a:xfrm>
            <a:off x="6101715" y="446105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37" name="Google Shape;437;p49"/>
          <p:cNvSpPr txBox="1">
            <a:spLocks noGrp="1"/>
          </p:cNvSpPr>
          <p:nvPr>
            <p:ph type="subTitle" idx="5"/>
          </p:nvPr>
        </p:nvSpPr>
        <p:spPr>
          <a:xfrm>
            <a:off x="6969760" y="43773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38" name="Google Shape;438;p49"/>
          <p:cNvSpPr txBox="1">
            <a:spLocks noGrp="1"/>
          </p:cNvSpPr>
          <p:nvPr>
            <p:ph type="subTitle" idx="6"/>
          </p:nvPr>
        </p:nvSpPr>
        <p:spPr>
          <a:xfrm>
            <a:off x="6969760" y="4791902"/>
            <a:ext cx="45720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439" name="Google Shape;439;p49"/>
          <p:cNvSpPr txBox="1">
            <a:spLocks noGrp="1"/>
          </p:cNvSpPr>
          <p:nvPr>
            <p:ph type="title"/>
          </p:nvPr>
        </p:nvSpPr>
        <p:spPr>
          <a:xfrm>
            <a:off x="608395" y="226695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9pPr>
          </a:lstStyle>
          <a:p>
            <a:endParaRPr/>
          </a:p>
        </p:txBody>
      </p:sp>
      <p:sp>
        <p:nvSpPr>
          <p:cNvPr id="440" name="Google Shape;440;p49"/>
          <p:cNvSpPr txBox="1">
            <a:spLocks noGrp="1"/>
          </p:cNvSpPr>
          <p:nvPr>
            <p:ph type="sldNum" idx="12"/>
          </p:nvPr>
        </p:nvSpPr>
        <p:spPr>
          <a:xfrm>
            <a:off x="11409045" y="6333136"/>
            <a:ext cx="731600" cy="524799"/>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4957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4. Three points 3">
  <p:cSld name="34. Three points 3">
    <p:spTree>
      <p:nvGrpSpPr>
        <p:cNvPr id="1" name="Shape 441"/>
        <p:cNvGrpSpPr/>
        <p:nvPr/>
      </p:nvGrpSpPr>
      <p:grpSpPr>
        <a:xfrm>
          <a:off x="0" y="0"/>
          <a:ext cx="0" cy="0"/>
          <a:chOff x="0" y="0"/>
          <a:chExt cx="0" cy="0"/>
        </a:xfrm>
      </p:grpSpPr>
      <p:sp>
        <p:nvSpPr>
          <p:cNvPr id="442" name="Google Shape;442;p50"/>
          <p:cNvSpPr txBox="1">
            <a:spLocks noGrp="1"/>
          </p:cNvSpPr>
          <p:nvPr>
            <p:ph type="subTitle" idx="1"/>
          </p:nvPr>
        </p:nvSpPr>
        <p:spPr>
          <a:xfrm>
            <a:off x="772160" y="18561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43" name="Google Shape;443;p50"/>
          <p:cNvSpPr txBox="1">
            <a:spLocks noGrp="1"/>
          </p:cNvSpPr>
          <p:nvPr>
            <p:ph type="subTitle" idx="2"/>
          </p:nvPr>
        </p:nvSpPr>
        <p:spPr>
          <a:xfrm>
            <a:off x="772160" y="2270702"/>
            <a:ext cx="45720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444" name="Google Shape;444;p50"/>
          <p:cNvSpPr txBox="1">
            <a:spLocks noGrp="1"/>
          </p:cNvSpPr>
          <p:nvPr>
            <p:ph type="subTitle" idx="3"/>
          </p:nvPr>
        </p:nvSpPr>
        <p:spPr>
          <a:xfrm>
            <a:off x="772160" y="313227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45" name="Google Shape;445;p50"/>
          <p:cNvSpPr txBox="1">
            <a:spLocks noGrp="1"/>
          </p:cNvSpPr>
          <p:nvPr>
            <p:ph type="subTitle" idx="4"/>
          </p:nvPr>
        </p:nvSpPr>
        <p:spPr>
          <a:xfrm>
            <a:off x="772160" y="3546798"/>
            <a:ext cx="45720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446" name="Google Shape;446;p50"/>
          <p:cNvSpPr txBox="1">
            <a:spLocks noGrp="1"/>
          </p:cNvSpPr>
          <p:nvPr>
            <p:ph type="subTitle" idx="5"/>
          </p:nvPr>
        </p:nvSpPr>
        <p:spPr>
          <a:xfrm>
            <a:off x="772160" y="43773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47" name="Google Shape;447;p50"/>
          <p:cNvSpPr txBox="1">
            <a:spLocks noGrp="1"/>
          </p:cNvSpPr>
          <p:nvPr>
            <p:ph type="subTitle" idx="6"/>
          </p:nvPr>
        </p:nvSpPr>
        <p:spPr>
          <a:xfrm>
            <a:off x="772160" y="4791902"/>
            <a:ext cx="45720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448" name="Google Shape;448;p50"/>
          <p:cNvSpPr txBox="1">
            <a:spLocks noGrp="1"/>
          </p:cNvSpPr>
          <p:nvPr>
            <p:ph type="sldNum" idx="12"/>
          </p:nvPr>
        </p:nvSpPr>
        <p:spPr>
          <a:xfrm>
            <a:off x="11409045" y="6333136"/>
            <a:ext cx="731600" cy="524799"/>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00000000-1234-1234-1234-123412341234}" type="slidenum">
              <a:rPr lang="en" smtClean="0"/>
              <a:pPr/>
              <a:t>‹#›</a:t>
            </a:fld>
            <a:endParaRPr lang="en"/>
          </a:p>
        </p:txBody>
      </p:sp>
      <p:sp>
        <p:nvSpPr>
          <p:cNvPr id="449" name="Google Shape;449;p50"/>
          <p:cNvSpPr/>
          <p:nvPr/>
        </p:nvSpPr>
        <p:spPr>
          <a:xfrm flipH="1">
            <a:off x="670567" y="1984800"/>
            <a:ext cx="12000" cy="634401"/>
          </a:xfrm>
          <a:prstGeom prst="rect">
            <a:avLst/>
          </a:prstGeom>
          <a:noFill/>
          <a:ln w="9525"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marL="0" lvl="0" indent="0" algn="l" rtl="0">
              <a:spcBef>
                <a:spcPts val="0"/>
              </a:spcBef>
              <a:spcAft>
                <a:spcPts val="0"/>
              </a:spcAft>
              <a:buNone/>
            </a:pPr>
            <a:endParaRPr sz="1865"/>
          </a:p>
        </p:txBody>
      </p:sp>
      <p:sp>
        <p:nvSpPr>
          <p:cNvPr id="450" name="Google Shape;450;p50"/>
          <p:cNvSpPr/>
          <p:nvPr/>
        </p:nvSpPr>
        <p:spPr>
          <a:xfrm flipH="1">
            <a:off x="670567" y="3275967"/>
            <a:ext cx="12000" cy="634401"/>
          </a:xfrm>
          <a:prstGeom prst="rect">
            <a:avLst/>
          </a:prstGeom>
          <a:noFill/>
          <a:ln w="9525" cap="flat" cmpd="sng">
            <a:solidFill>
              <a:schemeClr val="accent3"/>
            </a:solidFill>
            <a:prstDash val="solid"/>
            <a:round/>
            <a:headEnd type="none" w="sm" len="sm"/>
            <a:tailEnd type="none" w="sm" len="sm"/>
          </a:ln>
        </p:spPr>
        <p:txBody>
          <a:bodyPr spcFirstLastPara="1" wrap="square" lIns="121787" tIns="121787" rIns="121787" bIns="121787" anchor="ctr" anchorCtr="0">
            <a:noAutofit/>
          </a:bodyPr>
          <a:lstStyle/>
          <a:p>
            <a:pPr marL="0" lvl="0" indent="0" algn="l" rtl="0">
              <a:spcBef>
                <a:spcPts val="0"/>
              </a:spcBef>
              <a:spcAft>
                <a:spcPts val="0"/>
              </a:spcAft>
              <a:buNone/>
            </a:pPr>
            <a:endParaRPr sz="1865"/>
          </a:p>
        </p:txBody>
      </p:sp>
      <p:sp>
        <p:nvSpPr>
          <p:cNvPr id="451" name="Google Shape;451;p50"/>
          <p:cNvSpPr/>
          <p:nvPr/>
        </p:nvSpPr>
        <p:spPr>
          <a:xfrm flipH="1">
            <a:off x="670567" y="4519734"/>
            <a:ext cx="12000" cy="634401"/>
          </a:xfrm>
          <a:prstGeom prst="rect">
            <a:avLst/>
          </a:prstGeom>
          <a:noFill/>
          <a:ln w="9525" cap="flat" cmpd="sng">
            <a:solidFill>
              <a:schemeClr val="accent4"/>
            </a:solidFill>
            <a:prstDash val="solid"/>
            <a:round/>
            <a:headEnd type="none" w="sm" len="sm"/>
            <a:tailEnd type="none" w="sm" len="sm"/>
          </a:ln>
        </p:spPr>
        <p:txBody>
          <a:bodyPr spcFirstLastPara="1" wrap="square" lIns="121787" tIns="121787" rIns="121787" bIns="121787" anchor="ctr" anchorCtr="0">
            <a:noAutofit/>
          </a:bodyPr>
          <a:lstStyle/>
          <a:p>
            <a:pPr marL="0" lvl="0" indent="0" algn="l" rtl="0">
              <a:spcBef>
                <a:spcPts val="0"/>
              </a:spcBef>
              <a:spcAft>
                <a:spcPts val="0"/>
              </a:spcAft>
              <a:buNone/>
            </a:pPr>
            <a:endParaRPr sz="1865"/>
          </a:p>
        </p:txBody>
      </p:sp>
    </p:spTree>
    <p:extLst>
      <p:ext uri="{BB962C8B-B14F-4D97-AF65-F5344CB8AC3E}">
        <p14:creationId xmlns:p14="http://schemas.microsoft.com/office/powerpoint/2010/main" val="3586924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5. Four points 2" userDrawn="1">
  <p:cSld name="35. Four points 2">
    <p:spTree>
      <p:nvGrpSpPr>
        <p:cNvPr id="1" name="Shape 479"/>
        <p:cNvGrpSpPr/>
        <p:nvPr/>
      </p:nvGrpSpPr>
      <p:grpSpPr>
        <a:xfrm>
          <a:off x="0" y="0"/>
          <a:ext cx="0" cy="0"/>
          <a:chOff x="0" y="0"/>
          <a:chExt cx="0" cy="0"/>
        </a:xfrm>
      </p:grpSpPr>
      <p:pic>
        <p:nvPicPr>
          <p:cNvPr id="2" name="Google Shape;1678;p157">
            <a:extLst>
              <a:ext uri="{FF2B5EF4-FFF2-40B4-BE49-F238E27FC236}">
                <a16:creationId xmlns:a16="http://schemas.microsoft.com/office/drawing/2014/main" id="{E2A7DD24-8E4A-4140-5317-DF3AC1585D01}"/>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3" y="2"/>
            <a:ext cx="12192004" cy="6851654"/>
          </a:xfrm>
          <a:prstGeom prst="rect">
            <a:avLst/>
          </a:prstGeom>
          <a:noFill/>
          <a:ln>
            <a:noFill/>
          </a:ln>
        </p:spPr>
      </p:pic>
      <p:sp>
        <p:nvSpPr>
          <p:cNvPr id="480" name="Google Shape;480;p53"/>
          <p:cNvSpPr txBox="1">
            <a:spLocks noGrp="1"/>
          </p:cNvSpPr>
          <p:nvPr>
            <p:ph type="title"/>
          </p:nvPr>
        </p:nvSpPr>
        <p:spPr>
          <a:xfrm>
            <a:off x="37899" y="334400"/>
            <a:ext cx="12192000" cy="862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796" b="1" i="0" u="none" strike="noStrike" cap="none">
                <a:solidFill>
                  <a:schemeClr val="dk1"/>
                </a:solidFill>
                <a:latin typeface="Arial"/>
                <a:ea typeface="Arial"/>
                <a:cs typeface="Arial"/>
                <a:sym typeface="Arial"/>
              </a:defRPr>
            </a:lvl9pPr>
          </a:lstStyle>
          <a:p>
            <a:endParaRPr/>
          </a:p>
        </p:txBody>
      </p:sp>
      <p:sp>
        <p:nvSpPr>
          <p:cNvPr id="482" name="Google Shape;482;p53"/>
          <p:cNvSpPr/>
          <p:nvPr/>
        </p:nvSpPr>
        <p:spPr>
          <a:xfrm>
            <a:off x="1124533" y="240584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83" name="Google Shape;483;p53"/>
          <p:cNvSpPr/>
          <p:nvPr/>
        </p:nvSpPr>
        <p:spPr>
          <a:xfrm>
            <a:off x="1124533" y="3376398"/>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84" name="Google Shape;484;p53"/>
          <p:cNvSpPr/>
          <p:nvPr/>
        </p:nvSpPr>
        <p:spPr>
          <a:xfrm>
            <a:off x="1124533" y="4346957"/>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86" name="Google Shape;486;p53"/>
          <p:cNvSpPr txBox="1">
            <a:spLocks noGrp="1"/>
          </p:cNvSpPr>
          <p:nvPr>
            <p:ph type="subTitle" idx="1"/>
          </p:nvPr>
        </p:nvSpPr>
        <p:spPr>
          <a:xfrm>
            <a:off x="1894477" y="2306730"/>
            <a:ext cx="40824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87" name="Google Shape;487;p53"/>
          <p:cNvSpPr txBox="1">
            <a:spLocks noGrp="1"/>
          </p:cNvSpPr>
          <p:nvPr>
            <p:ph type="subTitle" idx="2"/>
          </p:nvPr>
        </p:nvSpPr>
        <p:spPr>
          <a:xfrm>
            <a:off x="1894477" y="2721256"/>
            <a:ext cx="40824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488" name="Google Shape;488;p53"/>
          <p:cNvSpPr txBox="1">
            <a:spLocks noGrp="1"/>
          </p:cNvSpPr>
          <p:nvPr>
            <p:ph type="subTitle" idx="3"/>
          </p:nvPr>
        </p:nvSpPr>
        <p:spPr>
          <a:xfrm>
            <a:off x="1894477" y="3278023"/>
            <a:ext cx="40824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89" name="Google Shape;489;p53"/>
          <p:cNvSpPr txBox="1">
            <a:spLocks noGrp="1"/>
          </p:cNvSpPr>
          <p:nvPr>
            <p:ph type="subTitle" idx="4"/>
          </p:nvPr>
        </p:nvSpPr>
        <p:spPr>
          <a:xfrm>
            <a:off x="1894477" y="3692547"/>
            <a:ext cx="40824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490" name="Google Shape;490;p53"/>
          <p:cNvSpPr txBox="1">
            <a:spLocks noGrp="1"/>
          </p:cNvSpPr>
          <p:nvPr>
            <p:ph type="subTitle" idx="5"/>
          </p:nvPr>
        </p:nvSpPr>
        <p:spPr>
          <a:xfrm>
            <a:off x="1894477" y="4249314"/>
            <a:ext cx="40824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91" name="Google Shape;491;p53"/>
          <p:cNvSpPr txBox="1">
            <a:spLocks noGrp="1"/>
          </p:cNvSpPr>
          <p:nvPr>
            <p:ph type="subTitle" idx="6"/>
          </p:nvPr>
        </p:nvSpPr>
        <p:spPr>
          <a:xfrm>
            <a:off x="1894477" y="4663838"/>
            <a:ext cx="40824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494" name="Google Shape;494;p53"/>
          <p:cNvSpPr/>
          <p:nvPr/>
        </p:nvSpPr>
        <p:spPr>
          <a:xfrm>
            <a:off x="6610933" y="240584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95" name="Google Shape;495;p53"/>
          <p:cNvSpPr/>
          <p:nvPr/>
        </p:nvSpPr>
        <p:spPr>
          <a:xfrm>
            <a:off x="6610933" y="3376398"/>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199" b="0" i="0" u="none" strike="noStrike" cap="none">
              <a:solidFill>
                <a:srgbClr val="6E7681"/>
              </a:solidFill>
              <a:latin typeface="Arial"/>
              <a:ea typeface="Arial"/>
              <a:cs typeface="Arial"/>
              <a:sym typeface="Arial"/>
            </a:endParaRPr>
          </a:p>
        </p:txBody>
      </p:sp>
      <p:sp>
        <p:nvSpPr>
          <p:cNvPr id="498" name="Google Shape;498;p53"/>
          <p:cNvSpPr txBox="1">
            <a:spLocks noGrp="1"/>
          </p:cNvSpPr>
          <p:nvPr>
            <p:ph type="subTitle" idx="9"/>
          </p:nvPr>
        </p:nvSpPr>
        <p:spPr>
          <a:xfrm>
            <a:off x="7380877" y="2306730"/>
            <a:ext cx="40824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499" name="Google Shape;499;p53"/>
          <p:cNvSpPr txBox="1">
            <a:spLocks noGrp="1"/>
          </p:cNvSpPr>
          <p:nvPr>
            <p:ph type="subTitle" idx="13"/>
          </p:nvPr>
        </p:nvSpPr>
        <p:spPr>
          <a:xfrm>
            <a:off x="7380877" y="2721256"/>
            <a:ext cx="40824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
        <p:nvSpPr>
          <p:cNvPr id="500" name="Google Shape;500;p53"/>
          <p:cNvSpPr txBox="1">
            <a:spLocks noGrp="1"/>
          </p:cNvSpPr>
          <p:nvPr>
            <p:ph type="subTitle" idx="14"/>
          </p:nvPr>
        </p:nvSpPr>
        <p:spPr>
          <a:xfrm>
            <a:off x="7380877" y="3278023"/>
            <a:ext cx="40824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1">
                <a:solidFill>
                  <a:schemeClr val="dk1"/>
                </a:solidFill>
              </a:defRPr>
            </a:lvl1pPr>
            <a:lvl2pPr lvl="1" rtl="0">
              <a:spcBef>
                <a:spcPts val="0"/>
              </a:spcBef>
              <a:spcAft>
                <a:spcPts val="0"/>
              </a:spcAft>
              <a:buClr>
                <a:schemeClr val="dk1"/>
              </a:buClr>
              <a:buSzPts val="1600"/>
              <a:buNone/>
              <a:defRPr sz="2131">
                <a:solidFill>
                  <a:schemeClr val="dk1"/>
                </a:solidFill>
              </a:defRPr>
            </a:lvl2pPr>
            <a:lvl3pPr lvl="2" rtl="0">
              <a:spcBef>
                <a:spcPts val="0"/>
              </a:spcBef>
              <a:spcAft>
                <a:spcPts val="0"/>
              </a:spcAft>
              <a:buClr>
                <a:schemeClr val="dk1"/>
              </a:buClr>
              <a:buSzPts val="1600"/>
              <a:buNone/>
              <a:defRPr sz="2131">
                <a:solidFill>
                  <a:schemeClr val="dk1"/>
                </a:solidFill>
              </a:defRPr>
            </a:lvl3pPr>
            <a:lvl4pPr lvl="3" rtl="0">
              <a:spcBef>
                <a:spcPts val="0"/>
              </a:spcBef>
              <a:spcAft>
                <a:spcPts val="0"/>
              </a:spcAft>
              <a:buClr>
                <a:schemeClr val="dk1"/>
              </a:buClr>
              <a:buSzPts val="1600"/>
              <a:buNone/>
              <a:defRPr sz="2131">
                <a:solidFill>
                  <a:schemeClr val="dk1"/>
                </a:solidFill>
              </a:defRPr>
            </a:lvl4pPr>
            <a:lvl5pPr lvl="4" rtl="0">
              <a:spcBef>
                <a:spcPts val="0"/>
              </a:spcBef>
              <a:spcAft>
                <a:spcPts val="0"/>
              </a:spcAft>
              <a:buClr>
                <a:schemeClr val="dk1"/>
              </a:buClr>
              <a:buSzPts val="1600"/>
              <a:buNone/>
              <a:defRPr sz="2131">
                <a:solidFill>
                  <a:schemeClr val="dk1"/>
                </a:solidFill>
              </a:defRPr>
            </a:lvl5pPr>
            <a:lvl6pPr lvl="5" rtl="0">
              <a:spcBef>
                <a:spcPts val="0"/>
              </a:spcBef>
              <a:spcAft>
                <a:spcPts val="0"/>
              </a:spcAft>
              <a:buClr>
                <a:schemeClr val="dk1"/>
              </a:buClr>
              <a:buSzPts val="1600"/>
              <a:buNone/>
              <a:defRPr sz="2131">
                <a:solidFill>
                  <a:schemeClr val="dk1"/>
                </a:solidFill>
              </a:defRPr>
            </a:lvl6pPr>
            <a:lvl7pPr lvl="6" rtl="0">
              <a:spcBef>
                <a:spcPts val="0"/>
              </a:spcBef>
              <a:spcAft>
                <a:spcPts val="0"/>
              </a:spcAft>
              <a:buClr>
                <a:schemeClr val="dk1"/>
              </a:buClr>
              <a:buSzPts val="1600"/>
              <a:buNone/>
              <a:defRPr sz="2131">
                <a:solidFill>
                  <a:schemeClr val="dk1"/>
                </a:solidFill>
              </a:defRPr>
            </a:lvl7pPr>
            <a:lvl8pPr lvl="7" rtl="0">
              <a:spcBef>
                <a:spcPts val="0"/>
              </a:spcBef>
              <a:spcAft>
                <a:spcPts val="0"/>
              </a:spcAft>
              <a:buClr>
                <a:schemeClr val="dk1"/>
              </a:buClr>
              <a:buSzPts val="1600"/>
              <a:buNone/>
              <a:defRPr sz="2131">
                <a:solidFill>
                  <a:schemeClr val="dk1"/>
                </a:solidFill>
              </a:defRPr>
            </a:lvl8pPr>
            <a:lvl9pPr lvl="8" rtl="0">
              <a:spcBef>
                <a:spcPts val="0"/>
              </a:spcBef>
              <a:spcAft>
                <a:spcPts val="0"/>
              </a:spcAft>
              <a:buClr>
                <a:schemeClr val="dk1"/>
              </a:buClr>
              <a:buSzPts val="1600"/>
              <a:buNone/>
              <a:defRPr sz="2131">
                <a:solidFill>
                  <a:schemeClr val="dk1"/>
                </a:solidFill>
              </a:defRPr>
            </a:lvl9pPr>
          </a:lstStyle>
          <a:p>
            <a:endParaRPr/>
          </a:p>
        </p:txBody>
      </p:sp>
      <p:sp>
        <p:nvSpPr>
          <p:cNvPr id="501" name="Google Shape;501;p53"/>
          <p:cNvSpPr txBox="1">
            <a:spLocks noGrp="1"/>
          </p:cNvSpPr>
          <p:nvPr>
            <p:ph type="subTitle" idx="15"/>
          </p:nvPr>
        </p:nvSpPr>
        <p:spPr>
          <a:xfrm>
            <a:off x="7380877" y="3692547"/>
            <a:ext cx="4082400" cy="670401"/>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599">
                <a:solidFill>
                  <a:schemeClr val="dk2"/>
                </a:solidFill>
              </a:defRPr>
            </a:lvl1pPr>
            <a:lvl2pPr lvl="1" rtl="0">
              <a:spcBef>
                <a:spcPts val="0"/>
              </a:spcBef>
              <a:spcAft>
                <a:spcPts val="0"/>
              </a:spcAft>
              <a:buClr>
                <a:schemeClr val="dk2"/>
              </a:buClr>
              <a:buSzPts val="1200"/>
              <a:buNone/>
              <a:defRPr sz="1599">
                <a:solidFill>
                  <a:schemeClr val="dk2"/>
                </a:solidFill>
              </a:defRPr>
            </a:lvl2pPr>
            <a:lvl3pPr lvl="2" rtl="0">
              <a:spcBef>
                <a:spcPts val="0"/>
              </a:spcBef>
              <a:spcAft>
                <a:spcPts val="0"/>
              </a:spcAft>
              <a:buClr>
                <a:schemeClr val="dk2"/>
              </a:buClr>
              <a:buSzPts val="1200"/>
              <a:buNone/>
              <a:defRPr sz="1599">
                <a:solidFill>
                  <a:schemeClr val="dk2"/>
                </a:solidFill>
              </a:defRPr>
            </a:lvl3pPr>
            <a:lvl4pPr lvl="3" rtl="0">
              <a:spcBef>
                <a:spcPts val="0"/>
              </a:spcBef>
              <a:spcAft>
                <a:spcPts val="0"/>
              </a:spcAft>
              <a:buClr>
                <a:schemeClr val="dk2"/>
              </a:buClr>
              <a:buSzPts val="1200"/>
              <a:buNone/>
              <a:defRPr sz="1599">
                <a:solidFill>
                  <a:schemeClr val="dk2"/>
                </a:solidFill>
              </a:defRPr>
            </a:lvl4pPr>
            <a:lvl5pPr lvl="4" rtl="0">
              <a:spcBef>
                <a:spcPts val="0"/>
              </a:spcBef>
              <a:spcAft>
                <a:spcPts val="0"/>
              </a:spcAft>
              <a:buClr>
                <a:schemeClr val="dk2"/>
              </a:buClr>
              <a:buSzPts val="1200"/>
              <a:buNone/>
              <a:defRPr sz="1599">
                <a:solidFill>
                  <a:schemeClr val="dk2"/>
                </a:solidFill>
              </a:defRPr>
            </a:lvl5pPr>
            <a:lvl6pPr lvl="5" rtl="0">
              <a:spcBef>
                <a:spcPts val="0"/>
              </a:spcBef>
              <a:spcAft>
                <a:spcPts val="0"/>
              </a:spcAft>
              <a:buClr>
                <a:schemeClr val="dk2"/>
              </a:buClr>
              <a:buSzPts val="1200"/>
              <a:buNone/>
              <a:defRPr sz="1599">
                <a:solidFill>
                  <a:schemeClr val="dk2"/>
                </a:solidFill>
              </a:defRPr>
            </a:lvl6pPr>
            <a:lvl7pPr lvl="6" rtl="0">
              <a:spcBef>
                <a:spcPts val="0"/>
              </a:spcBef>
              <a:spcAft>
                <a:spcPts val="0"/>
              </a:spcAft>
              <a:buClr>
                <a:schemeClr val="dk2"/>
              </a:buClr>
              <a:buSzPts val="1200"/>
              <a:buNone/>
              <a:defRPr sz="1599">
                <a:solidFill>
                  <a:schemeClr val="dk2"/>
                </a:solidFill>
              </a:defRPr>
            </a:lvl7pPr>
            <a:lvl8pPr lvl="7" rtl="0">
              <a:spcBef>
                <a:spcPts val="0"/>
              </a:spcBef>
              <a:spcAft>
                <a:spcPts val="0"/>
              </a:spcAft>
              <a:buClr>
                <a:schemeClr val="dk2"/>
              </a:buClr>
              <a:buSzPts val="1200"/>
              <a:buNone/>
              <a:defRPr sz="1599">
                <a:solidFill>
                  <a:schemeClr val="dk2"/>
                </a:solidFill>
              </a:defRPr>
            </a:lvl8pPr>
            <a:lvl9pPr lvl="8" rtl="0">
              <a:spcBef>
                <a:spcPts val="0"/>
              </a:spcBef>
              <a:spcAft>
                <a:spcPts val="0"/>
              </a:spcAft>
              <a:buClr>
                <a:schemeClr val="dk2"/>
              </a:buClr>
              <a:buSzPts val="1200"/>
              <a:buNone/>
              <a:defRPr sz="1599">
                <a:solidFill>
                  <a:schemeClr val="dk2"/>
                </a:solidFill>
              </a:defRPr>
            </a:lvl9pPr>
          </a:lstStyle>
          <a:p>
            <a:endParaRPr/>
          </a:p>
        </p:txBody>
      </p:sp>
    </p:spTree>
    <p:extLst>
      <p:ext uri="{BB962C8B-B14F-4D97-AF65-F5344CB8AC3E}">
        <p14:creationId xmlns:p14="http://schemas.microsoft.com/office/powerpoint/2010/main" val="30877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5"/>
        <p:cNvGrpSpPr/>
        <p:nvPr/>
      </p:nvGrpSpPr>
      <p:grpSpPr>
        <a:xfrm>
          <a:off x="0" y="0"/>
          <a:ext cx="0" cy="0"/>
          <a:chOff x="0" y="0"/>
          <a:chExt cx="0" cy="0"/>
        </a:xfrm>
      </p:grpSpPr>
    </p:spTree>
    <p:extLst>
      <p:ext uri="{BB962C8B-B14F-4D97-AF65-F5344CB8AC3E}">
        <p14:creationId xmlns:p14="http://schemas.microsoft.com/office/powerpoint/2010/main" val="2032028462"/>
      </p:ext>
    </p:extLst>
  </p:cSld>
  <p:clrMap bg1="lt1" tx1="dk1" bg2="dk2" tx2="lt2" accent1="accent1" accent2="accent2" accent3="accent3" accent4="accent4" accent5="accent5" accent6="accent6" hlink="hlink" folHlink="folHlink"/>
  <p:sldLayoutIdLst>
    <p:sldLayoutId id="2147484056" r:id="rId1"/>
    <p:sldLayoutId id="2147484231" r:id="rId2"/>
    <p:sldLayoutId id="2147484382" r:id="rId3"/>
    <p:sldLayoutId id="214748438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8">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501">
          <p15:clr>
            <a:srgbClr val="EA4335"/>
          </p15:clr>
        </p15:guide>
        <p15:guide id="15" orient="horz" pos="1416">
          <p15:clr>
            <a:srgbClr val="EA4335"/>
          </p15:clr>
        </p15:guide>
        <p15:guide id="16" orient="horz" pos="1586">
          <p15:clr>
            <a:srgbClr val="EA4335"/>
          </p15:clr>
        </p15:guide>
        <p15:guide id="17" orient="horz" pos="417">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A0C10"/>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2253533" y="1"/>
            <a:ext cx="3438939" cy="4402386"/>
            <a:chOff x="9190150" y="0"/>
            <a:chExt cx="2579204" cy="3301789"/>
          </a:xfrm>
        </p:grpSpPr>
        <p:sp>
          <p:nvSpPr>
            <p:cNvPr id="7" name="Google Shape;7;p1"/>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199" b="1" i="0" u="none" strike="noStrike" cap="none">
                  <a:solidFill>
                    <a:schemeClr val="dk1"/>
                  </a:solidFill>
                </a:rPr>
                <a:t>Shapes</a:t>
              </a:r>
              <a:endParaRPr sz="666" b="1">
                <a:solidFill>
                  <a:schemeClr val="dk1"/>
                </a:solidFill>
              </a:endParaRPr>
            </a:p>
            <a:p>
              <a:pPr marL="0" marR="0" lvl="0" indent="0" algn="ctr" rtl="0">
                <a:lnSpc>
                  <a:spcPct val="100000"/>
                </a:lnSpc>
                <a:spcBef>
                  <a:spcPts val="0"/>
                </a:spcBef>
                <a:spcAft>
                  <a:spcPts val="0"/>
                </a:spcAft>
                <a:buClr>
                  <a:schemeClr val="lt1"/>
                </a:buClr>
                <a:buSzPts val="900"/>
                <a:buFont typeface="Arial"/>
                <a:buNone/>
              </a:pPr>
              <a:r>
                <a:rPr lang="en" sz="1199" b="0" i="0" u="none" strike="noStrike" cap="none">
                  <a:solidFill>
                    <a:schemeClr val="dk1"/>
                  </a:solidFill>
                  <a:latin typeface="Arial"/>
                  <a:ea typeface="Arial"/>
                  <a:cs typeface="Arial"/>
                  <a:sym typeface="Arial"/>
                </a:rPr>
                <a:t>Purple-04 #A371F7</a:t>
              </a:r>
              <a:endParaRPr sz="666">
                <a:solidFill>
                  <a:schemeClr val="dk1"/>
                </a:solidFill>
              </a:endParaRPr>
            </a:p>
          </p:txBody>
        </p:sp>
        <p:sp>
          <p:nvSpPr>
            <p:cNvPr id="8" name="Google Shape;8;p1"/>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199" b="1" i="0" u="none" strike="noStrike" cap="none">
                  <a:solidFill>
                    <a:schemeClr val="dk1"/>
                  </a:solidFill>
                </a:rPr>
                <a:t>Shapes</a:t>
              </a:r>
              <a:endParaRPr sz="666" b="1">
                <a:solidFill>
                  <a:schemeClr val="dk1"/>
                </a:solidFill>
              </a:endParaRPr>
            </a:p>
            <a:p>
              <a:pPr marL="0" marR="0" lvl="0" indent="0" algn="ctr" rtl="0">
                <a:lnSpc>
                  <a:spcPct val="100000"/>
                </a:lnSpc>
                <a:spcBef>
                  <a:spcPts val="0"/>
                </a:spcBef>
                <a:spcAft>
                  <a:spcPts val="0"/>
                </a:spcAft>
                <a:buClr>
                  <a:schemeClr val="lt1"/>
                </a:buClr>
                <a:buSzPts val="900"/>
                <a:buFont typeface="Arial"/>
                <a:buNone/>
              </a:pPr>
              <a:r>
                <a:rPr lang="en" sz="1199" b="0" i="0" u="none" strike="noStrike" cap="none">
                  <a:solidFill>
                    <a:schemeClr val="dk1"/>
                  </a:solidFill>
                  <a:latin typeface="Arial"/>
                  <a:ea typeface="Arial"/>
                  <a:cs typeface="Arial"/>
                  <a:sym typeface="Arial"/>
                </a:rPr>
                <a:t>Purple-06 #6E40C9</a:t>
              </a:r>
              <a:endParaRPr sz="666">
                <a:solidFill>
                  <a:schemeClr val="dk1"/>
                </a:solidFill>
              </a:endParaRPr>
            </a:p>
          </p:txBody>
        </p:sp>
        <p:sp>
          <p:nvSpPr>
            <p:cNvPr id="9" name="Google Shape;9;p1"/>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199" b="1">
                  <a:solidFill>
                    <a:schemeClr val="dk1"/>
                  </a:solidFill>
                </a:rPr>
                <a:t>S</a:t>
              </a:r>
              <a:r>
                <a:rPr lang="en" sz="1199" b="1" i="0" u="none" strike="noStrike" cap="none">
                  <a:solidFill>
                    <a:schemeClr val="dk1"/>
                  </a:solidFill>
                </a:rPr>
                <a:t>hapes</a:t>
              </a:r>
              <a:endParaRPr sz="1199"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1199" b="0" i="0" u="none" strike="noStrike" cap="none">
                  <a:solidFill>
                    <a:schemeClr val="dk1"/>
                  </a:solidFill>
                  <a:latin typeface="Arial"/>
                  <a:ea typeface="Arial"/>
                  <a:cs typeface="Arial"/>
                  <a:sym typeface="Arial"/>
                </a:rPr>
                <a:t>Blue-04 #388BFD</a:t>
              </a:r>
              <a:endParaRPr sz="1199">
                <a:solidFill>
                  <a:schemeClr val="dk1"/>
                </a:solidFill>
              </a:endParaRPr>
            </a:p>
          </p:txBody>
        </p:sp>
        <p:sp>
          <p:nvSpPr>
            <p:cNvPr id="10" name="Google Shape;10;p1"/>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199" b="1" i="0" u="none" strike="noStrike" cap="none">
                  <a:solidFill>
                    <a:schemeClr val="dk1"/>
                  </a:solidFill>
                </a:rPr>
                <a:t>Shapes</a:t>
              </a:r>
              <a:endParaRPr sz="1199"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1199" b="0" i="0" u="none" strike="noStrike" cap="none">
                  <a:solidFill>
                    <a:schemeClr val="dk1"/>
                  </a:solidFill>
                  <a:latin typeface="Arial"/>
                  <a:ea typeface="Arial"/>
                  <a:cs typeface="Arial"/>
                  <a:sym typeface="Arial"/>
                </a:rPr>
                <a:t>Blue-06 #1158C7</a:t>
              </a:r>
              <a:endParaRPr sz="1199">
                <a:solidFill>
                  <a:schemeClr val="dk1"/>
                </a:solidFill>
              </a:endParaRPr>
            </a:p>
          </p:txBody>
        </p:sp>
        <p:sp>
          <p:nvSpPr>
            <p:cNvPr id="11" name="Google Shape;11;p1"/>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199" b="1">
                  <a:solidFill>
                    <a:schemeClr val="dk1"/>
                  </a:solidFill>
                </a:rPr>
                <a:t>S</a:t>
              </a:r>
              <a:r>
                <a:rPr lang="en" sz="1199" b="1" i="0" u="none" strike="noStrike" cap="none">
                  <a:solidFill>
                    <a:schemeClr val="dk1"/>
                  </a:solidFill>
                </a:rPr>
                <a:t>hapes</a:t>
              </a:r>
              <a:endParaRPr sz="1199"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1199" b="0" i="0" u="none" strike="noStrike" cap="none">
                  <a:solidFill>
                    <a:schemeClr val="dk1"/>
                  </a:solidFill>
                  <a:latin typeface="Arial"/>
                  <a:ea typeface="Arial"/>
                  <a:cs typeface="Arial"/>
                  <a:sym typeface="Arial"/>
                </a:rPr>
                <a:t>Green-02 #56D364</a:t>
              </a:r>
              <a:endParaRPr sz="1199">
                <a:solidFill>
                  <a:schemeClr val="dk1"/>
                </a:solidFill>
              </a:endParaRPr>
            </a:p>
          </p:txBody>
        </p:sp>
        <p:sp>
          <p:nvSpPr>
            <p:cNvPr id="12" name="Google Shape;12;p1"/>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1199" b="1" i="0" u="none" strike="noStrike" cap="none">
                  <a:solidFill>
                    <a:schemeClr val="dk1"/>
                  </a:solidFill>
                </a:rPr>
                <a:t>Shapes</a:t>
              </a:r>
              <a:endParaRPr sz="1199"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1199" b="0" i="0" u="none" strike="noStrike" cap="none">
                  <a:solidFill>
                    <a:schemeClr val="dk1"/>
                  </a:solidFill>
                  <a:latin typeface="Arial"/>
                  <a:ea typeface="Arial"/>
                  <a:cs typeface="Arial"/>
                  <a:sym typeface="Arial"/>
                </a:rPr>
                <a:t>Green-04 #2EA043</a:t>
              </a:r>
              <a:endParaRPr sz="1199">
                <a:solidFill>
                  <a:schemeClr val="dk1"/>
                </a:solidFill>
              </a:endParaRPr>
            </a:p>
          </p:txBody>
        </p:sp>
        <p:sp>
          <p:nvSpPr>
            <p:cNvPr id="13" name="Google Shape;13;p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199" b="1">
                  <a:solidFill>
                    <a:schemeClr val="lt1"/>
                  </a:solidFill>
                </a:rPr>
                <a:t>Text</a:t>
              </a:r>
              <a:r>
                <a:rPr lang="en" sz="1199" b="1" i="0" u="none" strike="noStrike" cap="none">
                  <a:solidFill>
                    <a:schemeClr val="lt1"/>
                  </a:solidFill>
                  <a:latin typeface="Arial"/>
                  <a:ea typeface="Arial"/>
                  <a:cs typeface="Arial"/>
                  <a:sym typeface="Arial"/>
                </a:rPr>
                <a:t>, Shapes</a:t>
              </a:r>
              <a:endParaRPr sz="666">
                <a:solidFill>
                  <a:schemeClr val="lt1"/>
                </a:solidFill>
              </a:endParaRPr>
            </a:p>
            <a:p>
              <a:pPr marL="0" marR="0" lvl="0" indent="0" algn="ctr" rtl="0">
                <a:lnSpc>
                  <a:spcPct val="100000"/>
                </a:lnSpc>
                <a:spcBef>
                  <a:spcPts val="0"/>
                </a:spcBef>
                <a:spcAft>
                  <a:spcPts val="0"/>
                </a:spcAft>
                <a:buClr>
                  <a:srgbClr val="0A0C10"/>
                </a:buClr>
                <a:buSzPts val="900"/>
                <a:buFont typeface="Arial"/>
                <a:buNone/>
              </a:pPr>
              <a:r>
                <a:rPr lang="en" sz="1199" b="0" i="0" u="none" strike="noStrike" cap="none">
                  <a:solidFill>
                    <a:schemeClr val="lt1"/>
                  </a:solidFill>
                  <a:latin typeface="Arial"/>
                  <a:ea typeface="Arial"/>
                  <a:cs typeface="Arial"/>
                  <a:sym typeface="Arial"/>
                </a:rPr>
                <a:t>White #</a:t>
              </a:r>
              <a:r>
                <a:rPr lang="en" sz="1199">
                  <a:solidFill>
                    <a:schemeClr val="lt1"/>
                  </a:solidFill>
                </a:rPr>
                <a:t>FFFFFF</a:t>
              </a:r>
              <a:endParaRPr sz="666">
                <a:solidFill>
                  <a:schemeClr val="lt1"/>
                </a:solidFill>
              </a:endParaRPr>
            </a:p>
          </p:txBody>
        </p:sp>
        <p:sp>
          <p:nvSpPr>
            <p:cNvPr id="14" name="Google Shape;14;p1"/>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199" b="1" i="0" u="none" strike="noStrike" cap="none">
                  <a:solidFill>
                    <a:schemeClr val="dk1"/>
                  </a:solidFill>
                  <a:latin typeface="Arial"/>
                  <a:ea typeface="Arial"/>
                  <a:cs typeface="Arial"/>
                  <a:sym typeface="Arial"/>
                </a:rPr>
                <a:t>Text, Shapes</a:t>
              </a:r>
              <a:endParaRPr sz="666">
                <a:solidFill>
                  <a:schemeClr val="dk1"/>
                </a:solidFill>
              </a:endParaRPr>
            </a:p>
            <a:p>
              <a:pPr marL="0" marR="0" lvl="0" indent="0" algn="ctr" rtl="0">
                <a:lnSpc>
                  <a:spcPct val="100000"/>
                </a:lnSpc>
                <a:spcBef>
                  <a:spcPts val="0"/>
                </a:spcBef>
                <a:spcAft>
                  <a:spcPts val="0"/>
                </a:spcAft>
                <a:buClr>
                  <a:schemeClr val="lt1"/>
                </a:buClr>
                <a:buSzPts val="900"/>
                <a:buFont typeface="Arial"/>
                <a:buNone/>
              </a:pPr>
              <a:r>
                <a:rPr lang="en" sz="1199" b="0" i="0" u="none" strike="noStrike" cap="none">
                  <a:solidFill>
                    <a:schemeClr val="dk1"/>
                  </a:solidFill>
                  <a:latin typeface="Arial"/>
                  <a:ea typeface="Arial"/>
                  <a:cs typeface="Arial"/>
                  <a:sym typeface="Arial"/>
                </a:rPr>
                <a:t>Gray-03 #8B949E</a:t>
              </a:r>
              <a:endParaRPr sz="666">
                <a:solidFill>
                  <a:schemeClr val="dk1"/>
                </a:solidFill>
              </a:endParaRPr>
            </a:p>
          </p:txBody>
        </p:sp>
        <p:sp>
          <p:nvSpPr>
            <p:cNvPr id="15" name="Google Shape;15;p1"/>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6" b="1" i="0" u="none" strike="noStrike" cap="none">
                  <a:solidFill>
                    <a:schemeClr val="dk1"/>
                  </a:solidFill>
                </a:rPr>
                <a:t>Shapes</a:t>
              </a:r>
              <a:endParaRPr sz="666"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666" b="0" i="0" u="none" strike="noStrike" cap="none">
                  <a:solidFill>
                    <a:schemeClr val="dk1"/>
                  </a:solidFill>
                  <a:latin typeface="Arial"/>
                  <a:ea typeface="Arial"/>
                  <a:cs typeface="Arial"/>
                  <a:sym typeface="Arial"/>
                </a:rPr>
                <a:t>Indigo-04</a:t>
              </a:r>
              <a:br>
                <a:rPr lang="en" sz="666" b="0" i="0" u="none" strike="noStrike" cap="none">
                  <a:solidFill>
                    <a:schemeClr val="dk1"/>
                  </a:solidFill>
                  <a:latin typeface="Arial"/>
                  <a:ea typeface="Arial"/>
                  <a:cs typeface="Arial"/>
                  <a:sym typeface="Arial"/>
                </a:rPr>
              </a:br>
              <a:r>
                <a:rPr lang="en" sz="666" b="0" i="0" u="none" strike="noStrike" cap="none">
                  <a:solidFill>
                    <a:schemeClr val="dk1"/>
                  </a:solidFill>
                  <a:latin typeface="Arial"/>
                  <a:ea typeface="Arial"/>
                  <a:cs typeface="Arial"/>
                  <a:sym typeface="Arial"/>
                </a:rPr>
                <a:t>#797EF9</a:t>
              </a:r>
              <a:endParaRPr sz="666">
                <a:solidFill>
                  <a:schemeClr val="dk1"/>
                </a:solidFill>
              </a:endParaRPr>
            </a:p>
          </p:txBody>
        </p:sp>
        <p:sp>
          <p:nvSpPr>
            <p:cNvPr id="16" name="Google Shape;16;p1"/>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6" b="1" i="0" u="none" strike="noStrike" cap="none">
                  <a:solidFill>
                    <a:schemeClr val="dk1"/>
                  </a:solidFill>
                </a:rPr>
                <a:t>Shapes</a:t>
              </a:r>
              <a:endParaRPr sz="666"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666" b="0" i="0" u="none" strike="noStrike" cap="none">
                  <a:solidFill>
                    <a:schemeClr val="dk1"/>
                  </a:solidFill>
                  <a:latin typeface="Arial"/>
                  <a:ea typeface="Arial"/>
                  <a:cs typeface="Arial"/>
                  <a:sym typeface="Arial"/>
                </a:rPr>
                <a:t>Indigo-06</a:t>
              </a:r>
              <a:br>
                <a:rPr lang="en" sz="666" b="0" i="0" u="none" strike="noStrike" cap="none">
                  <a:solidFill>
                    <a:schemeClr val="dk1"/>
                  </a:solidFill>
                  <a:latin typeface="Arial"/>
                  <a:ea typeface="Arial"/>
                  <a:cs typeface="Arial"/>
                  <a:sym typeface="Arial"/>
                </a:rPr>
              </a:br>
              <a:r>
                <a:rPr lang="en" sz="666" b="0" i="0" u="none" strike="noStrike" cap="none">
                  <a:solidFill>
                    <a:schemeClr val="dk1"/>
                  </a:solidFill>
                  <a:latin typeface="Arial"/>
                  <a:ea typeface="Arial"/>
                  <a:cs typeface="Arial"/>
                  <a:sym typeface="Arial"/>
                </a:rPr>
                <a:t>#464ED1</a:t>
              </a:r>
              <a:endParaRPr sz="666">
                <a:solidFill>
                  <a:schemeClr val="dk1"/>
                </a:solidFill>
              </a:endParaRPr>
            </a:p>
          </p:txBody>
        </p:sp>
        <p:sp>
          <p:nvSpPr>
            <p:cNvPr id="17" name="Google Shape;17;p1"/>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6" b="1" i="0" u="none" strike="noStrike" cap="none">
                  <a:solidFill>
                    <a:schemeClr val="dk1"/>
                  </a:solidFill>
                </a:rPr>
                <a:t>Shapes</a:t>
              </a:r>
              <a:endParaRPr sz="666"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666" b="0" i="0" u="none" strike="noStrike" cap="none">
                  <a:solidFill>
                    <a:schemeClr val="dk1"/>
                  </a:solidFill>
                  <a:latin typeface="Arial"/>
                  <a:ea typeface="Arial"/>
                  <a:cs typeface="Arial"/>
                  <a:sym typeface="Arial"/>
                </a:rPr>
                <a:t>Teal-02</a:t>
              </a:r>
              <a:br>
                <a:rPr lang="en" sz="666" b="0" i="0" u="none" strike="noStrike" cap="none">
                  <a:solidFill>
                    <a:schemeClr val="dk1"/>
                  </a:solidFill>
                  <a:latin typeface="Arial"/>
                  <a:ea typeface="Arial"/>
                  <a:cs typeface="Arial"/>
                  <a:sym typeface="Arial"/>
                </a:rPr>
              </a:br>
              <a:r>
                <a:rPr lang="en" sz="666" b="0" i="0" u="none" strike="noStrike" cap="none">
                  <a:solidFill>
                    <a:schemeClr val="dk1"/>
                  </a:solidFill>
                  <a:latin typeface="Arial"/>
                  <a:ea typeface="Arial"/>
                  <a:cs typeface="Arial"/>
                  <a:sym typeface="Arial"/>
                </a:rPr>
                <a:t>#57CCC5</a:t>
              </a:r>
              <a:endParaRPr sz="666">
                <a:solidFill>
                  <a:schemeClr val="dk1"/>
                </a:solidFill>
              </a:endParaRPr>
            </a:p>
          </p:txBody>
        </p:sp>
        <p:sp>
          <p:nvSpPr>
            <p:cNvPr id="18" name="Google Shape;18;p1"/>
            <p:cNvSpPr/>
            <p:nvPr/>
          </p:nvSpPr>
          <p:spPr>
            <a:xfrm>
              <a:off x="11364720" y="2958889"/>
              <a:ext cx="401100" cy="342900"/>
            </a:xfrm>
            <a:prstGeom prst="roundRect">
              <a:avLst>
                <a:gd name="adj" fmla="val 8702"/>
              </a:avLst>
            </a:prstGeom>
            <a:solidFill>
              <a:srgbClr val="339D9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6" b="1" i="0" u="none" strike="noStrike" cap="none">
                  <a:solidFill>
                    <a:schemeClr val="dk1"/>
                  </a:solidFill>
                </a:rPr>
                <a:t>Shapes</a:t>
              </a:r>
              <a:endParaRPr sz="666"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666" b="0" i="0" u="none" strike="noStrike" cap="none">
                  <a:solidFill>
                    <a:schemeClr val="dk1"/>
                  </a:solidFill>
                  <a:latin typeface="Arial"/>
                  <a:ea typeface="Arial"/>
                  <a:cs typeface="Arial"/>
                  <a:sym typeface="Arial"/>
                </a:rPr>
                <a:t>Teal-0</a:t>
              </a:r>
              <a:r>
                <a:rPr lang="en" sz="666">
                  <a:solidFill>
                    <a:schemeClr val="dk1"/>
                  </a:solidFill>
                </a:rPr>
                <a:t>4</a:t>
              </a:r>
              <a:br>
                <a:rPr lang="en" sz="666" b="0" i="0" u="none" strike="noStrike" cap="none">
                  <a:solidFill>
                    <a:schemeClr val="dk1"/>
                  </a:solidFill>
                  <a:latin typeface="Arial"/>
                  <a:ea typeface="Arial"/>
                  <a:cs typeface="Arial"/>
                  <a:sym typeface="Arial"/>
                </a:rPr>
              </a:br>
              <a:r>
                <a:rPr lang="en" sz="666" b="0" i="0" u="none" strike="noStrike" cap="none">
                  <a:solidFill>
                    <a:schemeClr val="dk1"/>
                  </a:solidFill>
                  <a:latin typeface="Arial"/>
                  <a:ea typeface="Arial"/>
                  <a:cs typeface="Arial"/>
                  <a:sym typeface="Arial"/>
                </a:rPr>
                <a:t>#</a:t>
              </a:r>
              <a:r>
                <a:rPr lang="en" sz="666">
                  <a:solidFill>
                    <a:schemeClr val="dk1"/>
                  </a:solidFill>
                </a:rPr>
                <a:t>339D9B</a:t>
              </a:r>
              <a:endParaRPr sz="666">
                <a:solidFill>
                  <a:schemeClr val="dk1"/>
                </a:solidFill>
              </a:endParaRPr>
            </a:p>
          </p:txBody>
        </p:sp>
        <p:sp>
          <p:nvSpPr>
            <p:cNvPr id="19" name="Google Shape;19;p1"/>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6" b="1" i="0" u="none" strike="noStrike" cap="none">
                  <a:solidFill>
                    <a:schemeClr val="dk1"/>
                  </a:solidFill>
                </a:rPr>
                <a:t>Shapes</a:t>
              </a:r>
              <a:endParaRPr sz="666"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666" b="0" i="0" u="none" strike="noStrike" cap="none">
                  <a:solidFill>
                    <a:schemeClr val="dk1"/>
                  </a:solidFill>
                  <a:latin typeface="Arial"/>
                  <a:ea typeface="Arial"/>
                  <a:cs typeface="Arial"/>
                  <a:sym typeface="Arial"/>
                </a:rPr>
                <a:t>Pink-04</a:t>
              </a:r>
              <a:br>
                <a:rPr lang="en" sz="666" b="0" i="0" u="none" strike="noStrike" cap="none">
                  <a:solidFill>
                    <a:schemeClr val="dk1"/>
                  </a:solidFill>
                  <a:latin typeface="Arial"/>
                  <a:ea typeface="Arial"/>
                  <a:cs typeface="Arial"/>
                  <a:sym typeface="Arial"/>
                </a:rPr>
              </a:br>
              <a:r>
                <a:rPr lang="en" sz="666" b="0" i="0" u="none" strike="noStrike" cap="none">
                  <a:solidFill>
                    <a:schemeClr val="dk1"/>
                  </a:solidFill>
                  <a:latin typeface="Arial"/>
                  <a:ea typeface="Arial"/>
                  <a:cs typeface="Arial"/>
                  <a:sym typeface="Arial"/>
                </a:rPr>
                <a:t>#DB61A2</a:t>
              </a:r>
              <a:endParaRPr sz="666">
                <a:solidFill>
                  <a:schemeClr val="dk1"/>
                </a:solidFill>
              </a:endParaRPr>
            </a:p>
          </p:txBody>
        </p:sp>
        <p:sp>
          <p:nvSpPr>
            <p:cNvPr id="20" name="Google Shape;20;p1"/>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6" b="1" i="0" u="none" strike="noStrike" cap="none">
                  <a:solidFill>
                    <a:schemeClr val="dk1"/>
                  </a:solidFill>
                </a:rPr>
                <a:t>Shapes</a:t>
              </a:r>
              <a:endParaRPr sz="666" b="1">
                <a:solidFill>
                  <a:schemeClr val="dk1"/>
                </a:solidFill>
              </a:endParaRPr>
            </a:p>
            <a:p>
              <a:pPr marL="0" marR="0" lvl="0" indent="0" algn="ctr" rtl="0">
                <a:lnSpc>
                  <a:spcPct val="100000"/>
                </a:lnSpc>
                <a:spcBef>
                  <a:spcPts val="0"/>
                </a:spcBef>
                <a:spcAft>
                  <a:spcPts val="0"/>
                </a:spcAft>
                <a:buClr>
                  <a:schemeClr val="lt1"/>
                </a:buClr>
                <a:buSzPts val="500"/>
                <a:buFont typeface="Arial"/>
                <a:buNone/>
              </a:pPr>
              <a:r>
                <a:rPr lang="en" sz="666" b="0" i="0" u="none" strike="noStrike" cap="none">
                  <a:solidFill>
                    <a:schemeClr val="dk1"/>
                  </a:solidFill>
                  <a:latin typeface="Arial"/>
                  <a:ea typeface="Arial"/>
                  <a:cs typeface="Arial"/>
                  <a:sym typeface="Arial"/>
                </a:rPr>
                <a:t>Pink-06</a:t>
              </a:r>
              <a:br>
                <a:rPr lang="en" sz="666" b="0" i="0" u="none" strike="noStrike" cap="none">
                  <a:solidFill>
                    <a:schemeClr val="dk1"/>
                  </a:solidFill>
                  <a:latin typeface="Arial"/>
                  <a:ea typeface="Arial"/>
                  <a:cs typeface="Arial"/>
                  <a:sym typeface="Arial"/>
                </a:rPr>
              </a:br>
              <a:r>
                <a:rPr lang="en" sz="666" b="0" i="0" u="none" strike="noStrike" cap="none">
                  <a:solidFill>
                    <a:schemeClr val="dk1"/>
                  </a:solidFill>
                  <a:latin typeface="Arial"/>
                  <a:ea typeface="Arial"/>
                  <a:cs typeface="Arial"/>
                  <a:sym typeface="Arial"/>
                </a:rPr>
                <a:t>#9E3670</a:t>
              </a:r>
              <a:endParaRPr sz="666">
                <a:solidFill>
                  <a:schemeClr val="dk1"/>
                </a:solidFill>
              </a:endParaRPr>
            </a:p>
          </p:txBody>
        </p:sp>
        <p:sp>
          <p:nvSpPr>
            <p:cNvPr id="21" name="Google Shape;21;p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199" b="1">
                  <a:solidFill>
                    <a:schemeClr val="dk1"/>
                  </a:solidFill>
                </a:rPr>
                <a:t>Background</a:t>
              </a:r>
              <a:endParaRPr sz="666">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1199" b="0" i="0" u="none" strike="noStrike" cap="none">
                  <a:solidFill>
                    <a:schemeClr val="dk1"/>
                  </a:solidFill>
                  <a:latin typeface="Arial"/>
                  <a:ea typeface="Arial"/>
                  <a:cs typeface="Arial"/>
                  <a:sym typeface="Arial"/>
                </a:rPr>
                <a:t>#</a:t>
              </a:r>
              <a:r>
                <a:rPr lang="en" sz="1199">
                  <a:solidFill>
                    <a:schemeClr val="dk1"/>
                  </a:solidFill>
                </a:rPr>
                <a:t>0a0c10ff</a:t>
              </a:r>
              <a:endParaRPr sz="666">
                <a:solidFill>
                  <a:schemeClr val="dk1"/>
                </a:solidFill>
              </a:endParaRPr>
            </a:p>
          </p:txBody>
        </p:sp>
        <p:sp>
          <p:nvSpPr>
            <p:cNvPr id="22" name="Google Shape;22;p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199" b="1">
                  <a:solidFill>
                    <a:schemeClr val="dk1"/>
                  </a:solidFill>
                </a:rPr>
                <a:t>Shape outline</a:t>
              </a:r>
              <a:endParaRPr sz="666">
                <a:solidFill>
                  <a:schemeClr val="dk1"/>
                </a:solidFill>
              </a:endParaRPr>
            </a:p>
            <a:p>
              <a:pPr marL="0" marR="0" lvl="0" indent="0" algn="ctr" rtl="0">
                <a:lnSpc>
                  <a:spcPct val="100000"/>
                </a:lnSpc>
                <a:spcBef>
                  <a:spcPts val="0"/>
                </a:spcBef>
                <a:spcAft>
                  <a:spcPts val="0"/>
                </a:spcAft>
                <a:buClr>
                  <a:srgbClr val="0A0C10"/>
                </a:buClr>
                <a:buSzPts val="900"/>
                <a:buFont typeface="Arial"/>
                <a:buNone/>
              </a:pPr>
              <a:r>
                <a:rPr lang="en" sz="1199">
                  <a:solidFill>
                    <a:schemeClr val="dk1"/>
                  </a:solidFill>
                </a:rPr>
                <a:t>#282828</a:t>
              </a:r>
              <a:endParaRPr sz="666">
                <a:solidFill>
                  <a:schemeClr val="dk1"/>
                </a:solidFill>
              </a:endParaRPr>
            </a:p>
          </p:txBody>
        </p:sp>
      </p:grpSp>
    </p:spTree>
    <p:extLst>
      <p:ext uri="{BB962C8B-B14F-4D97-AF65-F5344CB8AC3E}">
        <p14:creationId xmlns:p14="http://schemas.microsoft.com/office/powerpoint/2010/main" val="1710123786"/>
      </p:ext>
    </p:extLst>
  </p:cSld>
  <p:clrMap bg1="lt1" tx1="dk1" bg2="dk2" tx2="lt2" accent1="accent1" accent2="accent2" accent3="accent3" accent4="accent4" accent5="accent5" accent6="accent6" hlink="hlink" folHlink="folHlink"/>
  <p:sldLayoutIdLst>
    <p:sldLayoutId id="2147484100" r:id="rId1"/>
    <p:sldLayoutId id="2147484111" r:id="rId2"/>
    <p:sldLayoutId id="2147484137" r:id="rId3"/>
    <p:sldLayoutId id="2147484138" r:id="rId4"/>
    <p:sldLayoutId id="2147484141" r:id="rId5"/>
    <p:sldLayoutId id="2147484161" r:id="rId6"/>
    <p:sldLayoutId id="2147484189" r:id="rId7"/>
    <p:sldLayoutId id="2147484196" r:id="rId8"/>
    <p:sldLayoutId id="2147484228" r:id="rId9"/>
    <p:sldLayoutId id="2147484268" r:id="rId10"/>
    <p:sldLayoutId id="2147484279" r:id="rId11"/>
    <p:sldLayoutId id="21474843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5"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extLst>
              <a:ext uri="{28A0092B-C50C-407E-A947-70E740481C1C}">
                <a14:useLocalDpi xmlns:a14="http://schemas.microsoft.com/office/drawing/2010/main"/>
              </a:ext>
            </a:extLst>
          </a:blip>
          <a:stretch>
            <a:fillRect/>
          </a:stretch>
        </a:blipFill>
        <a:effectLst/>
      </p:bgPr>
    </p:bg>
    <p:spTree>
      <p:nvGrpSpPr>
        <p:cNvPr id="1" name="Shape 2878"/>
        <p:cNvGrpSpPr/>
        <p:nvPr/>
      </p:nvGrpSpPr>
      <p:grpSpPr>
        <a:xfrm>
          <a:off x="0" y="0"/>
          <a:ext cx="0" cy="0"/>
          <a:chOff x="0" y="0"/>
          <a:chExt cx="0" cy="0"/>
        </a:xfrm>
      </p:grpSpPr>
      <p:grpSp>
        <p:nvGrpSpPr>
          <p:cNvPr id="1478" name="Google Shape;1478;p120" descr="GitHub Copilot"/>
          <p:cNvGrpSpPr/>
          <p:nvPr/>
        </p:nvGrpSpPr>
        <p:grpSpPr>
          <a:xfrm>
            <a:off x="544963" y="539507"/>
            <a:ext cx="3621182" cy="457961"/>
            <a:chOff x="247200" y="2395975"/>
            <a:chExt cx="7088400" cy="895750"/>
          </a:xfrm>
        </p:grpSpPr>
        <p:sp>
          <p:nvSpPr>
            <p:cNvPr id="1479" name="Google Shape;1479;p120"/>
            <p:cNvSpPr/>
            <p:nvPr/>
          </p:nvSpPr>
          <p:spPr>
            <a:xfrm>
              <a:off x="609150" y="2890125"/>
              <a:ext cx="71900" cy="160325"/>
            </a:xfrm>
            <a:custGeom>
              <a:avLst/>
              <a:gdLst/>
              <a:ahLst/>
              <a:cxnLst/>
              <a:rect l="l" t="t" r="r" b="b"/>
              <a:pathLst>
                <a:path w="2876" h="6413" extrusionOk="0">
                  <a:moveTo>
                    <a:pt x="1421" y="0"/>
                  </a:moveTo>
                  <a:cubicBezTo>
                    <a:pt x="628" y="0"/>
                    <a:pt x="0" y="661"/>
                    <a:pt x="0" y="1454"/>
                  </a:cubicBezTo>
                  <a:lnTo>
                    <a:pt x="0" y="4958"/>
                  </a:lnTo>
                  <a:cubicBezTo>
                    <a:pt x="0" y="5751"/>
                    <a:pt x="628" y="6412"/>
                    <a:pt x="1421" y="6412"/>
                  </a:cubicBezTo>
                  <a:cubicBezTo>
                    <a:pt x="2248" y="6412"/>
                    <a:pt x="2876" y="5751"/>
                    <a:pt x="2876" y="4958"/>
                  </a:cubicBezTo>
                  <a:lnTo>
                    <a:pt x="2876" y="1454"/>
                  </a:lnTo>
                  <a:cubicBezTo>
                    <a:pt x="2876" y="661"/>
                    <a:pt x="2248" y="0"/>
                    <a:pt x="1421" y="0"/>
                  </a:cubicBez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0" name="Google Shape;1480;p120"/>
            <p:cNvSpPr/>
            <p:nvPr/>
          </p:nvSpPr>
          <p:spPr>
            <a:xfrm>
              <a:off x="804975" y="2890125"/>
              <a:ext cx="72750" cy="160325"/>
            </a:xfrm>
            <a:custGeom>
              <a:avLst/>
              <a:gdLst/>
              <a:ahLst/>
              <a:cxnLst/>
              <a:rect l="l" t="t" r="r" b="b"/>
              <a:pathLst>
                <a:path w="2910" h="6413" extrusionOk="0">
                  <a:moveTo>
                    <a:pt x="1455" y="0"/>
                  </a:moveTo>
                  <a:cubicBezTo>
                    <a:pt x="662" y="0"/>
                    <a:pt x="1" y="661"/>
                    <a:pt x="1" y="1454"/>
                  </a:cubicBezTo>
                  <a:lnTo>
                    <a:pt x="1" y="4958"/>
                  </a:lnTo>
                  <a:cubicBezTo>
                    <a:pt x="1" y="5751"/>
                    <a:pt x="662" y="6412"/>
                    <a:pt x="1455" y="6412"/>
                  </a:cubicBezTo>
                  <a:cubicBezTo>
                    <a:pt x="2249" y="6412"/>
                    <a:pt x="2910" y="5751"/>
                    <a:pt x="2910" y="4958"/>
                  </a:cubicBezTo>
                  <a:lnTo>
                    <a:pt x="2910" y="1454"/>
                  </a:lnTo>
                  <a:cubicBezTo>
                    <a:pt x="2910" y="661"/>
                    <a:pt x="2249" y="0"/>
                    <a:pt x="1455" y="0"/>
                  </a:cubicBez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1" name="Google Shape;1481;p120"/>
            <p:cNvSpPr/>
            <p:nvPr/>
          </p:nvSpPr>
          <p:spPr>
            <a:xfrm>
              <a:off x="247200" y="2395975"/>
              <a:ext cx="991650" cy="828000"/>
            </a:xfrm>
            <a:custGeom>
              <a:avLst/>
              <a:gdLst/>
              <a:ahLst/>
              <a:cxnLst/>
              <a:rect l="l" t="t" r="r" b="b"/>
              <a:pathLst>
                <a:path w="39666" h="33120" extrusionOk="0">
                  <a:moveTo>
                    <a:pt x="39533" y="24823"/>
                  </a:moveTo>
                  <a:cubicBezTo>
                    <a:pt x="38112" y="27269"/>
                    <a:pt x="29848" y="33119"/>
                    <a:pt x="19833" y="33119"/>
                  </a:cubicBezTo>
                  <a:cubicBezTo>
                    <a:pt x="9818" y="33119"/>
                    <a:pt x="1554" y="27269"/>
                    <a:pt x="133" y="24823"/>
                  </a:cubicBezTo>
                  <a:cubicBezTo>
                    <a:pt x="34" y="24625"/>
                    <a:pt x="1" y="24427"/>
                    <a:pt x="1" y="24228"/>
                  </a:cubicBezTo>
                  <a:lnTo>
                    <a:pt x="1" y="19832"/>
                  </a:lnTo>
                  <a:cubicBezTo>
                    <a:pt x="1" y="19634"/>
                    <a:pt x="34" y="19469"/>
                    <a:pt x="100" y="19270"/>
                  </a:cubicBezTo>
                  <a:cubicBezTo>
                    <a:pt x="728" y="17750"/>
                    <a:pt x="2314" y="15502"/>
                    <a:pt x="4397" y="14907"/>
                  </a:cubicBezTo>
                  <a:cubicBezTo>
                    <a:pt x="4694" y="14180"/>
                    <a:pt x="5091" y="13156"/>
                    <a:pt x="5454" y="12395"/>
                  </a:cubicBezTo>
                  <a:cubicBezTo>
                    <a:pt x="5421" y="11800"/>
                    <a:pt x="5388" y="11205"/>
                    <a:pt x="5388" y="10610"/>
                  </a:cubicBezTo>
                  <a:cubicBezTo>
                    <a:pt x="5388" y="8396"/>
                    <a:pt x="5851" y="6479"/>
                    <a:pt x="7239" y="5024"/>
                  </a:cubicBezTo>
                  <a:cubicBezTo>
                    <a:pt x="7900" y="4363"/>
                    <a:pt x="8727" y="3835"/>
                    <a:pt x="9685" y="3471"/>
                  </a:cubicBezTo>
                  <a:cubicBezTo>
                    <a:pt x="11999" y="1587"/>
                    <a:pt x="15304" y="0"/>
                    <a:pt x="19800" y="0"/>
                  </a:cubicBezTo>
                  <a:cubicBezTo>
                    <a:pt x="24328" y="0"/>
                    <a:pt x="27667" y="1587"/>
                    <a:pt x="29980" y="3471"/>
                  </a:cubicBezTo>
                  <a:cubicBezTo>
                    <a:pt x="30939" y="3835"/>
                    <a:pt x="31765" y="4363"/>
                    <a:pt x="32426" y="5024"/>
                  </a:cubicBezTo>
                  <a:cubicBezTo>
                    <a:pt x="33815" y="6479"/>
                    <a:pt x="34310" y="8396"/>
                    <a:pt x="34310" y="10610"/>
                  </a:cubicBezTo>
                  <a:cubicBezTo>
                    <a:pt x="34310" y="11205"/>
                    <a:pt x="34277" y="11800"/>
                    <a:pt x="34211" y="12395"/>
                  </a:cubicBezTo>
                  <a:cubicBezTo>
                    <a:pt x="34575" y="13156"/>
                    <a:pt x="35005" y="14180"/>
                    <a:pt x="35269" y="14907"/>
                  </a:cubicBezTo>
                  <a:cubicBezTo>
                    <a:pt x="37351" y="15502"/>
                    <a:pt x="38971" y="17750"/>
                    <a:pt x="39566" y="19270"/>
                  </a:cubicBezTo>
                  <a:cubicBezTo>
                    <a:pt x="39632" y="19469"/>
                    <a:pt x="39665" y="19634"/>
                    <a:pt x="39665" y="19832"/>
                  </a:cubicBezTo>
                  <a:lnTo>
                    <a:pt x="39665" y="24228"/>
                  </a:lnTo>
                  <a:cubicBezTo>
                    <a:pt x="39665" y="24427"/>
                    <a:pt x="39632" y="24625"/>
                    <a:pt x="39533" y="24823"/>
                  </a:cubicBezTo>
                  <a:close/>
                  <a:moveTo>
                    <a:pt x="21188" y="10049"/>
                  </a:moveTo>
                  <a:cubicBezTo>
                    <a:pt x="21122" y="9520"/>
                    <a:pt x="21089" y="9024"/>
                    <a:pt x="21089" y="8594"/>
                  </a:cubicBezTo>
                  <a:lnTo>
                    <a:pt x="21089" y="8561"/>
                  </a:lnTo>
                  <a:cubicBezTo>
                    <a:pt x="21089" y="7272"/>
                    <a:pt x="21353" y="6446"/>
                    <a:pt x="21816" y="5950"/>
                  </a:cubicBezTo>
                  <a:cubicBezTo>
                    <a:pt x="22378" y="5289"/>
                    <a:pt x="23535" y="4793"/>
                    <a:pt x="25981" y="5058"/>
                  </a:cubicBezTo>
                  <a:cubicBezTo>
                    <a:pt x="28460" y="5355"/>
                    <a:pt x="29848" y="5950"/>
                    <a:pt x="30641" y="6776"/>
                  </a:cubicBezTo>
                  <a:cubicBezTo>
                    <a:pt x="31402" y="7537"/>
                    <a:pt x="31831" y="8726"/>
                    <a:pt x="31831" y="10610"/>
                  </a:cubicBezTo>
                  <a:cubicBezTo>
                    <a:pt x="31831" y="12594"/>
                    <a:pt x="31534" y="13784"/>
                    <a:pt x="30906" y="14511"/>
                  </a:cubicBezTo>
                  <a:cubicBezTo>
                    <a:pt x="30278" y="15172"/>
                    <a:pt x="29121" y="15734"/>
                    <a:pt x="26510" y="15734"/>
                  </a:cubicBezTo>
                  <a:cubicBezTo>
                    <a:pt x="24493" y="15734"/>
                    <a:pt x="23370" y="15073"/>
                    <a:pt x="22642" y="14180"/>
                  </a:cubicBezTo>
                  <a:cubicBezTo>
                    <a:pt x="21849" y="13222"/>
                    <a:pt x="21419" y="11800"/>
                    <a:pt x="21188" y="10049"/>
                  </a:cubicBezTo>
                  <a:close/>
                  <a:moveTo>
                    <a:pt x="18511" y="10049"/>
                  </a:moveTo>
                  <a:cubicBezTo>
                    <a:pt x="18577" y="9520"/>
                    <a:pt x="18610" y="9024"/>
                    <a:pt x="18610" y="8594"/>
                  </a:cubicBezTo>
                  <a:lnTo>
                    <a:pt x="18610" y="8561"/>
                  </a:lnTo>
                  <a:cubicBezTo>
                    <a:pt x="18610" y="7272"/>
                    <a:pt x="18312" y="6446"/>
                    <a:pt x="17883" y="5950"/>
                  </a:cubicBezTo>
                  <a:cubicBezTo>
                    <a:pt x="17321" y="5289"/>
                    <a:pt x="16164" y="4793"/>
                    <a:pt x="13685" y="5058"/>
                  </a:cubicBezTo>
                  <a:cubicBezTo>
                    <a:pt x="11206" y="5355"/>
                    <a:pt x="9818" y="5950"/>
                    <a:pt x="9024" y="6776"/>
                  </a:cubicBezTo>
                  <a:cubicBezTo>
                    <a:pt x="8264" y="7537"/>
                    <a:pt x="7867" y="8726"/>
                    <a:pt x="7867" y="10610"/>
                  </a:cubicBezTo>
                  <a:cubicBezTo>
                    <a:pt x="7867" y="12594"/>
                    <a:pt x="8165" y="13784"/>
                    <a:pt x="8793" y="14511"/>
                  </a:cubicBezTo>
                  <a:cubicBezTo>
                    <a:pt x="9388" y="15172"/>
                    <a:pt x="10578" y="15734"/>
                    <a:pt x="13189" y="15734"/>
                  </a:cubicBezTo>
                  <a:cubicBezTo>
                    <a:pt x="15172" y="15734"/>
                    <a:pt x="16329" y="15073"/>
                    <a:pt x="17056" y="14180"/>
                  </a:cubicBezTo>
                  <a:cubicBezTo>
                    <a:pt x="17817" y="13222"/>
                    <a:pt x="18279" y="11800"/>
                    <a:pt x="18511" y="10049"/>
                  </a:cubicBezTo>
                  <a:close/>
                  <a:moveTo>
                    <a:pt x="20130" y="14907"/>
                  </a:moveTo>
                  <a:lnTo>
                    <a:pt x="19998" y="14907"/>
                  </a:lnTo>
                  <a:cubicBezTo>
                    <a:pt x="19833" y="14907"/>
                    <a:pt x="19635" y="14907"/>
                    <a:pt x="19568" y="14907"/>
                  </a:cubicBezTo>
                  <a:cubicBezTo>
                    <a:pt x="19370" y="15205"/>
                    <a:pt x="19172" y="15469"/>
                    <a:pt x="18973" y="15734"/>
                  </a:cubicBezTo>
                  <a:cubicBezTo>
                    <a:pt x="17684" y="17320"/>
                    <a:pt x="15800" y="18213"/>
                    <a:pt x="13189" y="18213"/>
                  </a:cubicBezTo>
                  <a:cubicBezTo>
                    <a:pt x="10313" y="18213"/>
                    <a:pt x="8231" y="17618"/>
                    <a:pt x="6942" y="16130"/>
                  </a:cubicBezTo>
                  <a:cubicBezTo>
                    <a:pt x="6843" y="16064"/>
                    <a:pt x="6777" y="15965"/>
                    <a:pt x="6777" y="15965"/>
                  </a:cubicBezTo>
                  <a:lnTo>
                    <a:pt x="6611" y="16130"/>
                  </a:lnTo>
                  <a:lnTo>
                    <a:pt x="6611" y="27005"/>
                  </a:lnTo>
                  <a:cubicBezTo>
                    <a:pt x="8991" y="28294"/>
                    <a:pt x="14082" y="30607"/>
                    <a:pt x="19833" y="30607"/>
                  </a:cubicBezTo>
                  <a:cubicBezTo>
                    <a:pt x="25584" y="30607"/>
                    <a:pt x="30675" y="28294"/>
                    <a:pt x="33054" y="27005"/>
                  </a:cubicBezTo>
                  <a:lnTo>
                    <a:pt x="33054" y="16130"/>
                  </a:lnTo>
                  <a:lnTo>
                    <a:pt x="32889" y="15965"/>
                  </a:lnTo>
                  <a:cubicBezTo>
                    <a:pt x="32889" y="15965"/>
                    <a:pt x="32856" y="16031"/>
                    <a:pt x="32757" y="16130"/>
                  </a:cubicBezTo>
                  <a:cubicBezTo>
                    <a:pt x="31435" y="17618"/>
                    <a:pt x="29352" y="18213"/>
                    <a:pt x="26510" y="18213"/>
                  </a:cubicBezTo>
                  <a:cubicBezTo>
                    <a:pt x="23865" y="18213"/>
                    <a:pt x="21981" y="17320"/>
                    <a:pt x="20725" y="15734"/>
                  </a:cubicBezTo>
                  <a:cubicBezTo>
                    <a:pt x="20494" y="15469"/>
                    <a:pt x="20296" y="15205"/>
                    <a:pt x="20130" y="14907"/>
                  </a:cubicBez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2" name="Google Shape;1482;p120"/>
            <p:cNvSpPr/>
            <p:nvPr/>
          </p:nvSpPr>
          <p:spPr>
            <a:xfrm>
              <a:off x="1456975" y="2468700"/>
              <a:ext cx="653650" cy="679250"/>
            </a:xfrm>
            <a:custGeom>
              <a:avLst/>
              <a:gdLst/>
              <a:ahLst/>
              <a:cxnLst/>
              <a:rect l="l" t="t" r="r" b="b"/>
              <a:pathLst>
                <a:path w="26146" h="27170" extrusionOk="0">
                  <a:moveTo>
                    <a:pt x="13387" y="0"/>
                  </a:moveTo>
                  <a:cubicBezTo>
                    <a:pt x="11371" y="0"/>
                    <a:pt x="9520" y="298"/>
                    <a:pt x="7867" y="926"/>
                  </a:cubicBezTo>
                  <a:cubicBezTo>
                    <a:pt x="6248" y="1521"/>
                    <a:pt x="4859" y="2413"/>
                    <a:pt x="3669" y="3570"/>
                  </a:cubicBezTo>
                  <a:cubicBezTo>
                    <a:pt x="2512" y="4727"/>
                    <a:pt x="1587" y="6148"/>
                    <a:pt x="926" y="7834"/>
                  </a:cubicBezTo>
                  <a:cubicBezTo>
                    <a:pt x="298" y="9486"/>
                    <a:pt x="0" y="11403"/>
                    <a:pt x="0" y="13585"/>
                  </a:cubicBezTo>
                  <a:cubicBezTo>
                    <a:pt x="0" y="15601"/>
                    <a:pt x="298" y="17452"/>
                    <a:pt x="860" y="19138"/>
                  </a:cubicBezTo>
                  <a:cubicBezTo>
                    <a:pt x="1455" y="20790"/>
                    <a:pt x="2347" y="22245"/>
                    <a:pt x="3438" y="23468"/>
                  </a:cubicBezTo>
                  <a:cubicBezTo>
                    <a:pt x="4595" y="24658"/>
                    <a:pt x="5983" y="25583"/>
                    <a:pt x="7603" y="26211"/>
                  </a:cubicBezTo>
                  <a:cubicBezTo>
                    <a:pt x="9222" y="26839"/>
                    <a:pt x="11073" y="27170"/>
                    <a:pt x="13123" y="27170"/>
                  </a:cubicBezTo>
                  <a:cubicBezTo>
                    <a:pt x="15073" y="27170"/>
                    <a:pt x="16858" y="26872"/>
                    <a:pt x="18477" y="26343"/>
                  </a:cubicBezTo>
                  <a:cubicBezTo>
                    <a:pt x="20064" y="25781"/>
                    <a:pt x="21419" y="24988"/>
                    <a:pt x="22576" y="23930"/>
                  </a:cubicBezTo>
                  <a:cubicBezTo>
                    <a:pt x="23700" y="22873"/>
                    <a:pt x="24592" y="21650"/>
                    <a:pt x="25187" y="20195"/>
                  </a:cubicBezTo>
                  <a:cubicBezTo>
                    <a:pt x="25815" y="18708"/>
                    <a:pt x="26146" y="17055"/>
                    <a:pt x="26146" y="15238"/>
                  </a:cubicBezTo>
                  <a:lnTo>
                    <a:pt x="26146" y="12692"/>
                  </a:lnTo>
                  <a:lnTo>
                    <a:pt x="13123" y="12692"/>
                  </a:lnTo>
                  <a:lnTo>
                    <a:pt x="13123" y="16725"/>
                  </a:lnTo>
                  <a:lnTo>
                    <a:pt x="20395" y="16725"/>
                  </a:lnTo>
                  <a:cubicBezTo>
                    <a:pt x="20295" y="17716"/>
                    <a:pt x="19998" y="18609"/>
                    <a:pt x="19568" y="19402"/>
                  </a:cubicBezTo>
                  <a:cubicBezTo>
                    <a:pt x="18973" y="20394"/>
                    <a:pt x="18147" y="21154"/>
                    <a:pt x="17056" y="21683"/>
                  </a:cubicBezTo>
                  <a:cubicBezTo>
                    <a:pt x="15965" y="22179"/>
                    <a:pt x="14709" y="22443"/>
                    <a:pt x="13222" y="22443"/>
                  </a:cubicBezTo>
                  <a:cubicBezTo>
                    <a:pt x="12098" y="22443"/>
                    <a:pt x="11073" y="22245"/>
                    <a:pt x="10148" y="21881"/>
                  </a:cubicBezTo>
                  <a:cubicBezTo>
                    <a:pt x="9255" y="21518"/>
                    <a:pt x="8462" y="20956"/>
                    <a:pt x="7801" y="20228"/>
                  </a:cubicBezTo>
                  <a:cubicBezTo>
                    <a:pt x="7140" y="19468"/>
                    <a:pt x="6644" y="18543"/>
                    <a:pt x="6314" y="17419"/>
                  </a:cubicBezTo>
                  <a:cubicBezTo>
                    <a:pt x="5983" y="16295"/>
                    <a:pt x="5818" y="15039"/>
                    <a:pt x="5818" y="13585"/>
                  </a:cubicBezTo>
                  <a:cubicBezTo>
                    <a:pt x="5818" y="11635"/>
                    <a:pt x="6115" y="10015"/>
                    <a:pt x="6710" y="8726"/>
                  </a:cubicBezTo>
                  <a:cubicBezTo>
                    <a:pt x="7338" y="7437"/>
                    <a:pt x="8231" y="6445"/>
                    <a:pt x="9388" y="5817"/>
                  </a:cubicBezTo>
                  <a:cubicBezTo>
                    <a:pt x="10511" y="5156"/>
                    <a:pt x="11834" y="4859"/>
                    <a:pt x="13387" y="4859"/>
                  </a:cubicBezTo>
                  <a:cubicBezTo>
                    <a:pt x="14511" y="4859"/>
                    <a:pt x="15536" y="5024"/>
                    <a:pt x="16428" y="5388"/>
                  </a:cubicBezTo>
                  <a:cubicBezTo>
                    <a:pt x="17321" y="5718"/>
                    <a:pt x="18048" y="6214"/>
                    <a:pt x="18643" y="6875"/>
                  </a:cubicBezTo>
                  <a:cubicBezTo>
                    <a:pt x="19238" y="7536"/>
                    <a:pt x="19634" y="8329"/>
                    <a:pt x="19833" y="9255"/>
                  </a:cubicBezTo>
                  <a:lnTo>
                    <a:pt x="25650" y="9255"/>
                  </a:lnTo>
                  <a:cubicBezTo>
                    <a:pt x="25452" y="7371"/>
                    <a:pt x="24824" y="5751"/>
                    <a:pt x="23766" y="4363"/>
                  </a:cubicBezTo>
                  <a:cubicBezTo>
                    <a:pt x="22741" y="2975"/>
                    <a:pt x="21320" y="1917"/>
                    <a:pt x="19568" y="1157"/>
                  </a:cubicBezTo>
                  <a:cubicBezTo>
                    <a:pt x="17816" y="397"/>
                    <a:pt x="15734" y="0"/>
                    <a:pt x="13387" y="0"/>
                  </a:cubicBez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3" name="Google Shape;1483;p120"/>
            <p:cNvSpPr/>
            <p:nvPr/>
          </p:nvSpPr>
          <p:spPr>
            <a:xfrm>
              <a:off x="2164325" y="2652125"/>
              <a:ext cx="133075" cy="487575"/>
            </a:xfrm>
            <a:custGeom>
              <a:avLst/>
              <a:gdLst/>
              <a:ahLst/>
              <a:cxnLst/>
              <a:rect l="l" t="t" r="r" b="b"/>
              <a:pathLst>
                <a:path w="5323" h="19503" extrusionOk="0">
                  <a:moveTo>
                    <a:pt x="0" y="1"/>
                  </a:moveTo>
                  <a:lnTo>
                    <a:pt x="0" y="19502"/>
                  </a:lnTo>
                  <a:lnTo>
                    <a:pt x="5322" y="19502"/>
                  </a:lnTo>
                  <a:lnTo>
                    <a:pt x="5322" y="1"/>
                  </a:ln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4" name="Google Shape;1484;p120"/>
            <p:cNvSpPr/>
            <p:nvPr/>
          </p:nvSpPr>
          <p:spPr>
            <a:xfrm>
              <a:off x="2164325" y="2476950"/>
              <a:ext cx="133075" cy="113225"/>
            </a:xfrm>
            <a:custGeom>
              <a:avLst/>
              <a:gdLst/>
              <a:ahLst/>
              <a:cxnLst/>
              <a:rect l="l" t="t" r="r" b="b"/>
              <a:pathLst>
                <a:path w="5323" h="4529" extrusionOk="0">
                  <a:moveTo>
                    <a:pt x="0" y="1"/>
                  </a:moveTo>
                  <a:lnTo>
                    <a:pt x="0" y="4529"/>
                  </a:lnTo>
                  <a:lnTo>
                    <a:pt x="5322" y="4529"/>
                  </a:lnTo>
                  <a:lnTo>
                    <a:pt x="5322" y="1"/>
                  </a:ln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5" name="Google Shape;1485;p120"/>
            <p:cNvSpPr/>
            <p:nvPr/>
          </p:nvSpPr>
          <p:spPr>
            <a:xfrm>
              <a:off x="2334550" y="2506700"/>
              <a:ext cx="318175" cy="633000"/>
            </a:xfrm>
            <a:custGeom>
              <a:avLst/>
              <a:gdLst/>
              <a:ahLst/>
              <a:cxnLst/>
              <a:rect l="l" t="t" r="r" b="b"/>
              <a:pathLst>
                <a:path w="12727" h="25320" extrusionOk="0">
                  <a:moveTo>
                    <a:pt x="8793" y="1"/>
                  </a:moveTo>
                  <a:lnTo>
                    <a:pt x="3471" y="529"/>
                  </a:lnTo>
                  <a:lnTo>
                    <a:pt x="3471" y="5818"/>
                  </a:lnTo>
                  <a:lnTo>
                    <a:pt x="0" y="5818"/>
                  </a:lnTo>
                  <a:lnTo>
                    <a:pt x="0" y="10115"/>
                  </a:lnTo>
                  <a:lnTo>
                    <a:pt x="3471" y="10115"/>
                  </a:lnTo>
                  <a:lnTo>
                    <a:pt x="3471" y="20559"/>
                  </a:lnTo>
                  <a:cubicBezTo>
                    <a:pt x="3471" y="21518"/>
                    <a:pt x="3603" y="22377"/>
                    <a:pt x="3868" y="23105"/>
                  </a:cubicBezTo>
                  <a:cubicBezTo>
                    <a:pt x="4165" y="23799"/>
                    <a:pt x="4694" y="24361"/>
                    <a:pt x="5421" y="24724"/>
                  </a:cubicBezTo>
                  <a:cubicBezTo>
                    <a:pt x="6148" y="25121"/>
                    <a:pt x="7140" y="25319"/>
                    <a:pt x="8462" y="25319"/>
                  </a:cubicBezTo>
                  <a:lnTo>
                    <a:pt x="12726" y="25319"/>
                  </a:lnTo>
                  <a:lnTo>
                    <a:pt x="12726" y="20989"/>
                  </a:lnTo>
                  <a:lnTo>
                    <a:pt x="10346" y="20989"/>
                  </a:lnTo>
                  <a:cubicBezTo>
                    <a:pt x="9850" y="20989"/>
                    <a:pt x="9454" y="20890"/>
                    <a:pt x="9189" y="20692"/>
                  </a:cubicBezTo>
                  <a:cubicBezTo>
                    <a:pt x="8925" y="20493"/>
                    <a:pt x="8793" y="20130"/>
                    <a:pt x="8793" y="19535"/>
                  </a:cubicBezTo>
                  <a:lnTo>
                    <a:pt x="8793" y="10115"/>
                  </a:lnTo>
                  <a:lnTo>
                    <a:pt x="12726" y="10115"/>
                  </a:lnTo>
                  <a:lnTo>
                    <a:pt x="12726" y="5818"/>
                  </a:lnTo>
                  <a:lnTo>
                    <a:pt x="8793" y="5818"/>
                  </a:lnTo>
                  <a:lnTo>
                    <a:pt x="8793" y="1"/>
                  </a:ln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6" name="Google Shape;1486;p120"/>
            <p:cNvSpPr/>
            <p:nvPr/>
          </p:nvSpPr>
          <p:spPr>
            <a:xfrm>
              <a:off x="2703925" y="2476950"/>
              <a:ext cx="595825" cy="662750"/>
            </a:xfrm>
            <a:custGeom>
              <a:avLst/>
              <a:gdLst/>
              <a:ahLst/>
              <a:cxnLst/>
              <a:rect l="l" t="t" r="r" b="b"/>
              <a:pathLst>
                <a:path w="23833" h="26510" extrusionOk="0">
                  <a:moveTo>
                    <a:pt x="1" y="1"/>
                  </a:moveTo>
                  <a:lnTo>
                    <a:pt x="1" y="26509"/>
                  </a:lnTo>
                  <a:lnTo>
                    <a:pt x="5686" y="26509"/>
                  </a:lnTo>
                  <a:lnTo>
                    <a:pt x="5686" y="15502"/>
                  </a:lnTo>
                  <a:lnTo>
                    <a:pt x="18147" y="15502"/>
                  </a:lnTo>
                  <a:lnTo>
                    <a:pt x="18147" y="26509"/>
                  </a:lnTo>
                  <a:lnTo>
                    <a:pt x="23832" y="26509"/>
                  </a:lnTo>
                  <a:lnTo>
                    <a:pt x="23832" y="1"/>
                  </a:lnTo>
                  <a:lnTo>
                    <a:pt x="18147" y="1"/>
                  </a:lnTo>
                  <a:lnTo>
                    <a:pt x="18147" y="10644"/>
                  </a:lnTo>
                  <a:lnTo>
                    <a:pt x="5686" y="10644"/>
                  </a:lnTo>
                  <a:lnTo>
                    <a:pt x="5686" y="1"/>
                  </a:ln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7" name="Google Shape;1487;p120"/>
            <p:cNvSpPr/>
            <p:nvPr/>
          </p:nvSpPr>
          <p:spPr>
            <a:xfrm>
              <a:off x="3359225" y="2652125"/>
              <a:ext cx="466075" cy="495825"/>
            </a:xfrm>
            <a:custGeom>
              <a:avLst/>
              <a:gdLst/>
              <a:ahLst/>
              <a:cxnLst/>
              <a:rect l="l" t="t" r="r" b="b"/>
              <a:pathLst>
                <a:path w="18643" h="19833" extrusionOk="0">
                  <a:moveTo>
                    <a:pt x="0" y="1"/>
                  </a:moveTo>
                  <a:lnTo>
                    <a:pt x="0" y="12164"/>
                  </a:lnTo>
                  <a:cubicBezTo>
                    <a:pt x="0" y="13817"/>
                    <a:pt x="232" y="15205"/>
                    <a:pt x="760" y="16362"/>
                  </a:cubicBezTo>
                  <a:cubicBezTo>
                    <a:pt x="1289" y="17519"/>
                    <a:pt x="2083" y="18378"/>
                    <a:pt x="3107" y="18973"/>
                  </a:cubicBezTo>
                  <a:cubicBezTo>
                    <a:pt x="4165" y="19535"/>
                    <a:pt x="5421" y="19833"/>
                    <a:pt x="6941" y="19833"/>
                  </a:cubicBezTo>
                  <a:cubicBezTo>
                    <a:pt x="8330" y="19833"/>
                    <a:pt x="9586" y="19502"/>
                    <a:pt x="10677" y="18841"/>
                  </a:cubicBezTo>
                  <a:cubicBezTo>
                    <a:pt x="11800" y="18180"/>
                    <a:pt x="12594" y="17188"/>
                    <a:pt x="13056" y="15932"/>
                  </a:cubicBezTo>
                  <a:lnTo>
                    <a:pt x="13288" y="15932"/>
                  </a:lnTo>
                  <a:lnTo>
                    <a:pt x="13519" y="19502"/>
                  </a:lnTo>
                  <a:lnTo>
                    <a:pt x="18643" y="19502"/>
                  </a:lnTo>
                  <a:lnTo>
                    <a:pt x="18643" y="1"/>
                  </a:lnTo>
                  <a:lnTo>
                    <a:pt x="13288" y="1"/>
                  </a:lnTo>
                  <a:lnTo>
                    <a:pt x="13288" y="10776"/>
                  </a:lnTo>
                  <a:cubicBezTo>
                    <a:pt x="13288" y="11635"/>
                    <a:pt x="13123" y="12429"/>
                    <a:pt x="12792" y="13156"/>
                  </a:cubicBezTo>
                  <a:cubicBezTo>
                    <a:pt x="12461" y="13850"/>
                    <a:pt x="11966" y="14412"/>
                    <a:pt x="11338" y="14842"/>
                  </a:cubicBezTo>
                  <a:cubicBezTo>
                    <a:pt x="10710" y="15271"/>
                    <a:pt x="9949" y="15503"/>
                    <a:pt x="9057" y="15503"/>
                  </a:cubicBezTo>
                  <a:cubicBezTo>
                    <a:pt x="8164" y="15503"/>
                    <a:pt x="7470" y="15337"/>
                    <a:pt x="6908" y="14974"/>
                  </a:cubicBezTo>
                  <a:cubicBezTo>
                    <a:pt x="6380" y="14577"/>
                    <a:pt x="5983" y="14015"/>
                    <a:pt x="5685" y="13321"/>
                  </a:cubicBezTo>
                  <a:cubicBezTo>
                    <a:pt x="5454" y="12627"/>
                    <a:pt x="5322" y="11768"/>
                    <a:pt x="5322" y="10743"/>
                  </a:cubicBezTo>
                  <a:lnTo>
                    <a:pt x="5322" y="1"/>
                  </a:ln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8" name="Google Shape;1488;p120"/>
            <p:cNvSpPr/>
            <p:nvPr/>
          </p:nvSpPr>
          <p:spPr>
            <a:xfrm>
              <a:off x="3889725" y="2476950"/>
              <a:ext cx="490050" cy="671825"/>
            </a:xfrm>
            <a:custGeom>
              <a:avLst/>
              <a:gdLst/>
              <a:ahLst/>
              <a:cxnLst/>
              <a:rect l="l" t="t" r="r" b="b"/>
              <a:pathLst>
                <a:path w="19602" h="26873" extrusionOk="0">
                  <a:moveTo>
                    <a:pt x="11834" y="26873"/>
                  </a:moveTo>
                  <a:cubicBezTo>
                    <a:pt x="10842" y="26873"/>
                    <a:pt x="9917" y="26707"/>
                    <a:pt x="9090" y="26410"/>
                  </a:cubicBezTo>
                  <a:cubicBezTo>
                    <a:pt x="8264" y="26079"/>
                    <a:pt x="7570" y="25650"/>
                    <a:pt x="6942" y="25088"/>
                  </a:cubicBezTo>
                  <a:cubicBezTo>
                    <a:pt x="6380" y="24526"/>
                    <a:pt x="5917" y="23865"/>
                    <a:pt x="5653" y="23138"/>
                  </a:cubicBezTo>
                  <a:lnTo>
                    <a:pt x="5355" y="23138"/>
                  </a:lnTo>
                  <a:lnTo>
                    <a:pt x="5124" y="26509"/>
                  </a:lnTo>
                  <a:lnTo>
                    <a:pt x="1" y="26509"/>
                  </a:lnTo>
                  <a:lnTo>
                    <a:pt x="1" y="1"/>
                  </a:lnTo>
                  <a:lnTo>
                    <a:pt x="5355" y="1"/>
                  </a:lnTo>
                  <a:lnTo>
                    <a:pt x="5355" y="10412"/>
                  </a:lnTo>
                  <a:lnTo>
                    <a:pt x="5653" y="10412"/>
                  </a:lnTo>
                  <a:cubicBezTo>
                    <a:pt x="6083" y="9288"/>
                    <a:pt x="6843" y="8396"/>
                    <a:pt x="7934" y="7702"/>
                  </a:cubicBezTo>
                  <a:cubicBezTo>
                    <a:pt x="9024" y="7008"/>
                    <a:pt x="10313" y="6644"/>
                    <a:pt x="11834" y="6644"/>
                  </a:cubicBezTo>
                  <a:cubicBezTo>
                    <a:pt x="12991" y="6644"/>
                    <a:pt x="14049" y="6876"/>
                    <a:pt x="14974" y="7305"/>
                  </a:cubicBezTo>
                  <a:cubicBezTo>
                    <a:pt x="15966" y="7735"/>
                    <a:pt x="16792" y="8363"/>
                    <a:pt x="17453" y="9189"/>
                  </a:cubicBezTo>
                  <a:cubicBezTo>
                    <a:pt x="18147" y="10049"/>
                    <a:pt x="18676" y="11106"/>
                    <a:pt x="19040" y="12362"/>
                  </a:cubicBezTo>
                  <a:cubicBezTo>
                    <a:pt x="19403" y="13618"/>
                    <a:pt x="19602" y="15106"/>
                    <a:pt x="19602" y="16758"/>
                  </a:cubicBezTo>
                  <a:cubicBezTo>
                    <a:pt x="19602" y="19006"/>
                    <a:pt x="19271" y="20857"/>
                    <a:pt x="18610" y="22377"/>
                  </a:cubicBezTo>
                  <a:cubicBezTo>
                    <a:pt x="17982" y="23865"/>
                    <a:pt x="17090" y="24989"/>
                    <a:pt x="15900" y="25749"/>
                  </a:cubicBezTo>
                  <a:cubicBezTo>
                    <a:pt x="14743" y="26509"/>
                    <a:pt x="13387" y="26873"/>
                    <a:pt x="11834" y="26873"/>
                  </a:cubicBezTo>
                  <a:close/>
                  <a:moveTo>
                    <a:pt x="9785" y="22543"/>
                  </a:moveTo>
                  <a:cubicBezTo>
                    <a:pt x="10644" y="22543"/>
                    <a:pt x="11404" y="22344"/>
                    <a:pt x="12065" y="21915"/>
                  </a:cubicBezTo>
                  <a:cubicBezTo>
                    <a:pt x="12726" y="21485"/>
                    <a:pt x="13222" y="20857"/>
                    <a:pt x="13586" y="19998"/>
                  </a:cubicBezTo>
                  <a:cubicBezTo>
                    <a:pt x="13949" y="19138"/>
                    <a:pt x="14148" y="18081"/>
                    <a:pt x="14148" y="16758"/>
                  </a:cubicBezTo>
                  <a:cubicBezTo>
                    <a:pt x="14148" y="15767"/>
                    <a:pt x="14049" y="14908"/>
                    <a:pt x="13817" y="14180"/>
                  </a:cubicBezTo>
                  <a:cubicBezTo>
                    <a:pt x="13619" y="13453"/>
                    <a:pt x="13321" y="12858"/>
                    <a:pt x="12958" y="12395"/>
                  </a:cubicBezTo>
                  <a:cubicBezTo>
                    <a:pt x="12561" y="11933"/>
                    <a:pt x="12098" y="11569"/>
                    <a:pt x="11570" y="11338"/>
                  </a:cubicBezTo>
                  <a:cubicBezTo>
                    <a:pt x="11041" y="11106"/>
                    <a:pt x="10446" y="10974"/>
                    <a:pt x="9785" y="10974"/>
                  </a:cubicBezTo>
                  <a:cubicBezTo>
                    <a:pt x="8826" y="10974"/>
                    <a:pt x="8000" y="11206"/>
                    <a:pt x="7339" y="11668"/>
                  </a:cubicBezTo>
                  <a:cubicBezTo>
                    <a:pt x="6678" y="12131"/>
                    <a:pt x="6182" y="12726"/>
                    <a:pt x="5851" y="13453"/>
                  </a:cubicBezTo>
                  <a:cubicBezTo>
                    <a:pt x="5554" y="14180"/>
                    <a:pt x="5388" y="14974"/>
                    <a:pt x="5388" y="15833"/>
                  </a:cubicBezTo>
                  <a:lnTo>
                    <a:pt x="5388" y="17717"/>
                  </a:lnTo>
                  <a:cubicBezTo>
                    <a:pt x="5388" y="18543"/>
                    <a:pt x="5554" y="19304"/>
                    <a:pt x="5851" y="20031"/>
                  </a:cubicBezTo>
                  <a:cubicBezTo>
                    <a:pt x="6182" y="20758"/>
                    <a:pt x="6678" y="21386"/>
                    <a:pt x="7339" y="21849"/>
                  </a:cubicBezTo>
                  <a:cubicBezTo>
                    <a:pt x="8000" y="22311"/>
                    <a:pt x="8826" y="22543"/>
                    <a:pt x="9785" y="22543"/>
                  </a:cubicBez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89" name="Google Shape;1489;p120"/>
            <p:cNvSpPr/>
            <p:nvPr/>
          </p:nvSpPr>
          <p:spPr>
            <a:xfrm>
              <a:off x="4546675" y="2468700"/>
              <a:ext cx="634650" cy="679250"/>
            </a:xfrm>
            <a:custGeom>
              <a:avLst/>
              <a:gdLst/>
              <a:ahLst/>
              <a:cxnLst/>
              <a:rect l="l" t="t" r="r" b="b"/>
              <a:pathLst>
                <a:path w="25386" h="27170" extrusionOk="0">
                  <a:moveTo>
                    <a:pt x="13189" y="0"/>
                  </a:moveTo>
                  <a:cubicBezTo>
                    <a:pt x="11206" y="0"/>
                    <a:pt x="9421" y="331"/>
                    <a:pt x="7801" y="959"/>
                  </a:cubicBezTo>
                  <a:cubicBezTo>
                    <a:pt x="6182" y="1554"/>
                    <a:pt x="4826" y="2446"/>
                    <a:pt x="3636" y="3636"/>
                  </a:cubicBezTo>
                  <a:cubicBezTo>
                    <a:pt x="2479" y="4793"/>
                    <a:pt x="1587" y="6214"/>
                    <a:pt x="959" y="7900"/>
                  </a:cubicBezTo>
                  <a:cubicBezTo>
                    <a:pt x="331" y="9585"/>
                    <a:pt x="0" y="11469"/>
                    <a:pt x="0" y="13585"/>
                  </a:cubicBezTo>
                  <a:cubicBezTo>
                    <a:pt x="0" y="15700"/>
                    <a:pt x="331" y="17617"/>
                    <a:pt x="959" y="19270"/>
                  </a:cubicBezTo>
                  <a:cubicBezTo>
                    <a:pt x="1587" y="20956"/>
                    <a:pt x="2479" y="22377"/>
                    <a:pt x="3636" y="23567"/>
                  </a:cubicBezTo>
                  <a:cubicBezTo>
                    <a:pt x="4826" y="24724"/>
                    <a:pt x="6182" y="25616"/>
                    <a:pt x="7801" y="26244"/>
                  </a:cubicBezTo>
                  <a:cubicBezTo>
                    <a:pt x="9421" y="26872"/>
                    <a:pt x="11206" y="27170"/>
                    <a:pt x="13189" y="27170"/>
                  </a:cubicBezTo>
                  <a:cubicBezTo>
                    <a:pt x="15404" y="27170"/>
                    <a:pt x="17387" y="26773"/>
                    <a:pt x="19139" y="26013"/>
                  </a:cubicBezTo>
                  <a:cubicBezTo>
                    <a:pt x="20890" y="25219"/>
                    <a:pt x="22312" y="24129"/>
                    <a:pt x="23403" y="22741"/>
                  </a:cubicBezTo>
                  <a:cubicBezTo>
                    <a:pt x="24493" y="21319"/>
                    <a:pt x="25187" y="19667"/>
                    <a:pt x="25386" y="17783"/>
                  </a:cubicBezTo>
                  <a:lnTo>
                    <a:pt x="20494" y="17783"/>
                  </a:lnTo>
                  <a:cubicBezTo>
                    <a:pt x="20295" y="18840"/>
                    <a:pt x="19866" y="19766"/>
                    <a:pt x="19172" y="20559"/>
                  </a:cubicBezTo>
                  <a:cubicBezTo>
                    <a:pt x="18511" y="21319"/>
                    <a:pt x="17651" y="21947"/>
                    <a:pt x="16627" y="22377"/>
                  </a:cubicBezTo>
                  <a:cubicBezTo>
                    <a:pt x="15602" y="22807"/>
                    <a:pt x="14478" y="23038"/>
                    <a:pt x="13189" y="23038"/>
                  </a:cubicBezTo>
                  <a:cubicBezTo>
                    <a:pt x="11933" y="23038"/>
                    <a:pt x="10776" y="22840"/>
                    <a:pt x="9751" y="22443"/>
                  </a:cubicBezTo>
                  <a:cubicBezTo>
                    <a:pt x="8760" y="22013"/>
                    <a:pt x="7933" y="21418"/>
                    <a:pt x="7206" y="20625"/>
                  </a:cubicBezTo>
                  <a:cubicBezTo>
                    <a:pt x="6512" y="19832"/>
                    <a:pt x="5950" y="18840"/>
                    <a:pt x="5587" y="17683"/>
                  </a:cubicBezTo>
                  <a:cubicBezTo>
                    <a:pt x="5190" y="16494"/>
                    <a:pt x="4992" y="15105"/>
                    <a:pt x="4992" y="13585"/>
                  </a:cubicBezTo>
                  <a:cubicBezTo>
                    <a:pt x="4992" y="11536"/>
                    <a:pt x="5322" y="9817"/>
                    <a:pt x="5983" y="8396"/>
                  </a:cubicBezTo>
                  <a:cubicBezTo>
                    <a:pt x="6644" y="7007"/>
                    <a:pt x="7603" y="5950"/>
                    <a:pt x="8826" y="5256"/>
                  </a:cubicBezTo>
                  <a:cubicBezTo>
                    <a:pt x="10049" y="4528"/>
                    <a:pt x="11503" y="4165"/>
                    <a:pt x="13189" y="4165"/>
                  </a:cubicBezTo>
                  <a:cubicBezTo>
                    <a:pt x="14478" y="4165"/>
                    <a:pt x="15635" y="4363"/>
                    <a:pt x="16627" y="4793"/>
                  </a:cubicBezTo>
                  <a:cubicBezTo>
                    <a:pt x="17651" y="5256"/>
                    <a:pt x="18478" y="5850"/>
                    <a:pt x="19139" y="6611"/>
                  </a:cubicBezTo>
                  <a:cubicBezTo>
                    <a:pt x="19833" y="7404"/>
                    <a:pt x="20262" y="8296"/>
                    <a:pt x="20494" y="9354"/>
                  </a:cubicBezTo>
                  <a:lnTo>
                    <a:pt x="25386" y="9354"/>
                  </a:lnTo>
                  <a:cubicBezTo>
                    <a:pt x="25121" y="7470"/>
                    <a:pt x="24460" y="5817"/>
                    <a:pt x="23369" y="4429"/>
                  </a:cubicBezTo>
                  <a:cubicBezTo>
                    <a:pt x="22279" y="3041"/>
                    <a:pt x="20890" y="1950"/>
                    <a:pt x="19139" y="1157"/>
                  </a:cubicBezTo>
                  <a:cubicBezTo>
                    <a:pt x="17387" y="397"/>
                    <a:pt x="15404" y="0"/>
                    <a:pt x="13189" y="0"/>
                  </a:cubicBez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90" name="Google Shape;1490;p120"/>
            <p:cNvSpPr/>
            <p:nvPr/>
          </p:nvSpPr>
          <p:spPr>
            <a:xfrm>
              <a:off x="5200325" y="2647175"/>
              <a:ext cx="477650" cy="500775"/>
            </a:xfrm>
            <a:custGeom>
              <a:avLst/>
              <a:gdLst/>
              <a:ahLst/>
              <a:cxnLst/>
              <a:rect l="l" t="t" r="r" b="b"/>
              <a:pathLst>
                <a:path w="19106" h="20031" extrusionOk="0">
                  <a:moveTo>
                    <a:pt x="9586" y="20031"/>
                  </a:moveTo>
                  <a:cubicBezTo>
                    <a:pt x="8131" y="20031"/>
                    <a:pt x="6842" y="19799"/>
                    <a:pt x="5652" y="19370"/>
                  </a:cubicBezTo>
                  <a:cubicBezTo>
                    <a:pt x="4495" y="18907"/>
                    <a:pt x="3471" y="18246"/>
                    <a:pt x="2611" y="17386"/>
                  </a:cubicBezTo>
                  <a:cubicBezTo>
                    <a:pt x="1752" y="16494"/>
                    <a:pt x="1124" y="15436"/>
                    <a:pt x="661" y="14213"/>
                  </a:cubicBezTo>
                  <a:cubicBezTo>
                    <a:pt x="198" y="12990"/>
                    <a:pt x="0" y="11569"/>
                    <a:pt x="0" y="10016"/>
                  </a:cubicBezTo>
                  <a:cubicBezTo>
                    <a:pt x="0" y="8032"/>
                    <a:pt x="364" y="6281"/>
                    <a:pt x="1124" y="4793"/>
                  </a:cubicBezTo>
                  <a:cubicBezTo>
                    <a:pt x="1884" y="3306"/>
                    <a:pt x="3008" y="2116"/>
                    <a:pt x="4429" y="1257"/>
                  </a:cubicBezTo>
                  <a:cubicBezTo>
                    <a:pt x="5851" y="430"/>
                    <a:pt x="7569" y="1"/>
                    <a:pt x="9586" y="1"/>
                  </a:cubicBezTo>
                  <a:cubicBezTo>
                    <a:pt x="11007" y="1"/>
                    <a:pt x="12329" y="232"/>
                    <a:pt x="13486" y="695"/>
                  </a:cubicBezTo>
                  <a:cubicBezTo>
                    <a:pt x="14643" y="1157"/>
                    <a:pt x="15634" y="1818"/>
                    <a:pt x="16461" y="2678"/>
                  </a:cubicBezTo>
                  <a:cubicBezTo>
                    <a:pt x="17320" y="3570"/>
                    <a:pt x="17981" y="4628"/>
                    <a:pt x="18411" y="5851"/>
                  </a:cubicBezTo>
                  <a:cubicBezTo>
                    <a:pt x="18874" y="7074"/>
                    <a:pt x="19105" y="8462"/>
                    <a:pt x="19105" y="10016"/>
                  </a:cubicBezTo>
                  <a:cubicBezTo>
                    <a:pt x="19105" y="11999"/>
                    <a:pt x="18742" y="13718"/>
                    <a:pt x="17948" y="15238"/>
                  </a:cubicBezTo>
                  <a:cubicBezTo>
                    <a:pt x="17188" y="16725"/>
                    <a:pt x="16097" y="17915"/>
                    <a:pt x="14676" y="18742"/>
                  </a:cubicBezTo>
                  <a:cubicBezTo>
                    <a:pt x="13288" y="19601"/>
                    <a:pt x="11569" y="20031"/>
                    <a:pt x="9586" y="20031"/>
                  </a:cubicBezTo>
                  <a:close/>
                  <a:moveTo>
                    <a:pt x="9553" y="16296"/>
                  </a:moveTo>
                  <a:cubicBezTo>
                    <a:pt x="10544" y="16296"/>
                    <a:pt x="11437" y="16064"/>
                    <a:pt x="12164" y="15602"/>
                  </a:cubicBezTo>
                  <a:cubicBezTo>
                    <a:pt x="12924" y="15106"/>
                    <a:pt x="13519" y="14412"/>
                    <a:pt x="13916" y="13486"/>
                  </a:cubicBezTo>
                  <a:cubicBezTo>
                    <a:pt x="14345" y="12528"/>
                    <a:pt x="14544" y="11371"/>
                    <a:pt x="14544" y="10016"/>
                  </a:cubicBezTo>
                  <a:cubicBezTo>
                    <a:pt x="14544" y="9024"/>
                    <a:pt x="14411" y="8099"/>
                    <a:pt x="14180" y="7338"/>
                  </a:cubicBezTo>
                  <a:cubicBezTo>
                    <a:pt x="13949" y="6545"/>
                    <a:pt x="13618" y="5884"/>
                    <a:pt x="13188" y="5355"/>
                  </a:cubicBezTo>
                  <a:cubicBezTo>
                    <a:pt x="12759" y="4793"/>
                    <a:pt x="12230" y="4397"/>
                    <a:pt x="11635" y="4132"/>
                  </a:cubicBezTo>
                  <a:cubicBezTo>
                    <a:pt x="11007" y="3868"/>
                    <a:pt x="10346" y="3736"/>
                    <a:pt x="9586" y="3736"/>
                  </a:cubicBezTo>
                  <a:cubicBezTo>
                    <a:pt x="8594" y="3736"/>
                    <a:pt x="7702" y="3967"/>
                    <a:pt x="6941" y="4463"/>
                  </a:cubicBezTo>
                  <a:cubicBezTo>
                    <a:pt x="6181" y="4925"/>
                    <a:pt x="5619" y="5620"/>
                    <a:pt x="5189" y="6578"/>
                  </a:cubicBezTo>
                  <a:cubicBezTo>
                    <a:pt x="4793" y="7504"/>
                    <a:pt x="4561" y="8660"/>
                    <a:pt x="4561" y="10016"/>
                  </a:cubicBezTo>
                  <a:cubicBezTo>
                    <a:pt x="4561" y="11040"/>
                    <a:pt x="4694" y="11966"/>
                    <a:pt x="4892" y="12759"/>
                  </a:cubicBezTo>
                  <a:cubicBezTo>
                    <a:pt x="5156" y="13519"/>
                    <a:pt x="5487" y="14180"/>
                    <a:pt x="5917" y="14709"/>
                  </a:cubicBezTo>
                  <a:cubicBezTo>
                    <a:pt x="6346" y="15238"/>
                    <a:pt x="6875" y="15602"/>
                    <a:pt x="7470" y="15899"/>
                  </a:cubicBezTo>
                  <a:cubicBezTo>
                    <a:pt x="8098" y="16163"/>
                    <a:pt x="8792" y="16296"/>
                    <a:pt x="9553" y="16296"/>
                  </a:cubicBez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91" name="Google Shape;1491;p120"/>
            <p:cNvSpPr/>
            <p:nvPr/>
          </p:nvSpPr>
          <p:spPr>
            <a:xfrm>
              <a:off x="5715125" y="2647175"/>
              <a:ext cx="476000" cy="644550"/>
            </a:xfrm>
            <a:custGeom>
              <a:avLst/>
              <a:gdLst/>
              <a:ahLst/>
              <a:cxnLst/>
              <a:rect l="l" t="t" r="r" b="b"/>
              <a:pathLst>
                <a:path w="19040" h="25782" extrusionOk="0">
                  <a:moveTo>
                    <a:pt x="34" y="364"/>
                  </a:moveTo>
                  <a:lnTo>
                    <a:pt x="1" y="25782"/>
                  </a:lnTo>
                  <a:lnTo>
                    <a:pt x="4562" y="25782"/>
                  </a:lnTo>
                  <a:lnTo>
                    <a:pt x="4562" y="16130"/>
                  </a:lnTo>
                  <a:lnTo>
                    <a:pt x="4859" y="16130"/>
                  </a:lnTo>
                  <a:cubicBezTo>
                    <a:pt x="5157" y="16924"/>
                    <a:pt x="5620" y="17618"/>
                    <a:pt x="6182" y="18213"/>
                  </a:cubicBezTo>
                  <a:cubicBezTo>
                    <a:pt x="6810" y="18808"/>
                    <a:pt x="7537" y="19237"/>
                    <a:pt x="8363" y="19601"/>
                  </a:cubicBezTo>
                  <a:cubicBezTo>
                    <a:pt x="9223" y="19898"/>
                    <a:pt x="10148" y="20064"/>
                    <a:pt x="11206" y="20064"/>
                  </a:cubicBezTo>
                  <a:cubicBezTo>
                    <a:pt x="12759" y="20064"/>
                    <a:pt x="14114" y="19700"/>
                    <a:pt x="15271" y="18940"/>
                  </a:cubicBezTo>
                  <a:cubicBezTo>
                    <a:pt x="16461" y="18147"/>
                    <a:pt x="17387" y="17023"/>
                    <a:pt x="18048" y="15568"/>
                  </a:cubicBezTo>
                  <a:cubicBezTo>
                    <a:pt x="18709" y="14048"/>
                    <a:pt x="19039" y="12197"/>
                    <a:pt x="19039" y="10016"/>
                  </a:cubicBezTo>
                  <a:cubicBezTo>
                    <a:pt x="19039" y="8396"/>
                    <a:pt x="18841" y="6942"/>
                    <a:pt x="18445" y="5719"/>
                  </a:cubicBezTo>
                  <a:cubicBezTo>
                    <a:pt x="18081" y="4430"/>
                    <a:pt x="17552" y="3372"/>
                    <a:pt x="16858" y="2546"/>
                  </a:cubicBezTo>
                  <a:cubicBezTo>
                    <a:pt x="16164" y="1686"/>
                    <a:pt x="15337" y="1058"/>
                    <a:pt x="14379" y="662"/>
                  </a:cubicBezTo>
                  <a:cubicBezTo>
                    <a:pt x="13420" y="199"/>
                    <a:pt x="12363" y="1"/>
                    <a:pt x="11206" y="1"/>
                  </a:cubicBezTo>
                  <a:cubicBezTo>
                    <a:pt x="9619" y="1"/>
                    <a:pt x="8297" y="364"/>
                    <a:pt x="7173" y="1091"/>
                  </a:cubicBezTo>
                  <a:cubicBezTo>
                    <a:pt x="6082" y="1818"/>
                    <a:pt x="5289" y="2744"/>
                    <a:pt x="4859" y="3934"/>
                  </a:cubicBezTo>
                  <a:lnTo>
                    <a:pt x="4562" y="3934"/>
                  </a:lnTo>
                  <a:lnTo>
                    <a:pt x="4397" y="364"/>
                  </a:lnTo>
                  <a:close/>
                  <a:moveTo>
                    <a:pt x="12065" y="15668"/>
                  </a:moveTo>
                  <a:cubicBezTo>
                    <a:pt x="11338" y="16130"/>
                    <a:pt x="10512" y="16362"/>
                    <a:pt x="9520" y="16362"/>
                  </a:cubicBezTo>
                  <a:cubicBezTo>
                    <a:pt x="8694" y="16362"/>
                    <a:pt x="7966" y="16196"/>
                    <a:pt x="7338" y="15932"/>
                  </a:cubicBezTo>
                  <a:cubicBezTo>
                    <a:pt x="6743" y="15602"/>
                    <a:pt x="6248" y="15205"/>
                    <a:pt x="5818" y="14709"/>
                  </a:cubicBezTo>
                  <a:cubicBezTo>
                    <a:pt x="5421" y="14213"/>
                    <a:pt x="5124" y="13651"/>
                    <a:pt x="4926" y="13023"/>
                  </a:cubicBezTo>
                  <a:cubicBezTo>
                    <a:pt x="4727" y="12395"/>
                    <a:pt x="4628" y="11734"/>
                    <a:pt x="4628" y="11040"/>
                  </a:cubicBezTo>
                  <a:lnTo>
                    <a:pt x="4628" y="9024"/>
                  </a:lnTo>
                  <a:cubicBezTo>
                    <a:pt x="4628" y="8099"/>
                    <a:pt x="4793" y="7239"/>
                    <a:pt x="5157" y="6446"/>
                  </a:cubicBezTo>
                  <a:cubicBezTo>
                    <a:pt x="5520" y="5620"/>
                    <a:pt x="6082" y="4992"/>
                    <a:pt x="6810" y="4463"/>
                  </a:cubicBezTo>
                  <a:cubicBezTo>
                    <a:pt x="7537" y="3967"/>
                    <a:pt x="8429" y="3702"/>
                    <a:pt x="9520" y="3702"/>
                  </a:cubicBezTo>
                  <a:cubicBezTo>
                    <a:pt x="10512" y="3702"/>
                    <a:pt x="11338" y="3934"/>
                    <a:pt x="12065" y="4397"/>
                  </a:cubicBezTo>
                  <a:cubicBezTo>
                    <a:pt x="12792" y="4859"/>
                    <a:pt x="13354" y="5553"/>
                    <a:pt x="13751" y="6512"/>
                  </a:cubicBezTo>
                  <a:cubicBezTo>
                    <a:pt x="14148" y="7437"/>
                    <a:pt x="14379" y="8594"/>
                    <a:pt x="14379" y="10016"/>
                  </a:cubicBezTo>
                  <a:cubicBezTo>
                    <a:pt x="14379" y="11437"/>
                    <a:pt x="14148" y="12627"/>
                    <a:pt x="13751" y="13552"/>
                  </a:cubicBezTo>
                  <a:cubicBezTo>
                    <a:pt x="13354" y="14478"/>
                    <a:pt x="12792" y="15172"/>
                    <a:pt x="12065" y="15668"/>
                  </a:cubicBez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92" name="Google Shape;1492;p120"/>
            <p:cNvSpPr/>
            <p:nvPr/>
          </p:nvSpPr>
          <p:spPr>
            <a:xfrm>
              <a:off x="6236550" y="2656275"/>
              <a:ext cx="113225" cy="483425"/>
            </a:xfrm>
            <a:custGeom>
              <a:avLst/>
              <a:gdLst/>
              <a:ahLst/>
              <a:cxnLst/>
              <a:rect l="l" t="t" r="r" b="b"/>
              <a:pathLst>
                <a:path w="4529" h="19337" extrusionOk="0">
                  <a:moveTo>
                    <a:pt x="0" y="0"/>
                  </a:moveTo>
                  <a:lnTo>
                    <a:pt x="0" y="19336"/>
                  </a:lnTo>
                  <a:lnTo>
                    <a:pt x="4529" y="19336"/>
                  </a:lnTo>
                  <a:lnTo>
                    <a:pt x="4529" y="0"/>
                  </a:ln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93" name="Google Shape;1493;p120"/>
            <p:cNvSpPr/>
            <p:nvPr/>
          </p:nvSpPr>
          <p:spPr>
            <a:xfrm>
              <a:off x="6236550" y="2476950"/>
              <a:ext cx="113225" cy="110750"/>
            </a:xfrm>
            <a:custGeom>
              <a:avLst/>
              <a:gdLst/>
              <a:ahLst/>
              <a:cxnLst/>
              <a:rect l="l" t="t" r="r" b="b"/>
              <a:pathLst>
                <a:path w="4529" h="4430" extrusionOk="0">
                  <a:moveTo>
                    <a:pt x="0" y="1"/>
                  </a:moveTo>
                  <a:lnTo>
                    <a:pt x="0" y="4430"/>
                  </a:lnTo>
                  <a:lnTo>
                    <a:pt x="4529" y="4430"/>
                  </a:lnTo>
                  <a:lnTo>
                    <a:pt x="4529" y="1"/>
                  </a:ln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94" name="Google Shape;1494;p120"/>
            <p:cNvSpPr/>
            <p:nvPr/>
          </p:nvSpPr>
          <p:spPr>
            <a:xfrm>
              <a:off x="6408425" y="2476950"/>
              <a:ext cx="114075" cy="662750"/>
            </a:xfrm>
            <a:custGeom>
              <a:avLst/>
              <a:gdLst/>
              <a:ahLst/>
              <a:cxnLst/>
              <a:rect l="l" t="t" r="r" b="b"/>
              <a:pathLst>
                <a:path w="4563" h="26510" extrusionOk="0">
                  <a:moveTo>
                    <a:pt x="1" y="1"/>
                  </a:moveTo>
                  <a:lnTo>
                    <a:pt x="1" y="26509"/>
                  </a:lnTo>
                  <a:lnTo>
                    <a:pt x="4562" y="26509"/>
                  </a:lnTo>
                  <a:lnTo>
                    <a:pt x="4562" y="1"/>
                  </a:ln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95" name="Google Shape;1495;p120"/>
            <p:cNvSpPr/>
            <p:nvPr/>
          </p:nvSpPr>
          <p:spPr>
            <a:xfrm>
              <a:off x="6560475" y="2647175"/>
              <a:ext cx="477650" cy="500775"/>
            </a:xfrm>
            <a:custGeom>
              <a:avLst/>
              <a:gdLst/>
              <a:ahLst/>
              <a:cxnLst/>
              <a:rect l="l" t="t" r="r" b="b"/>
              <a:pathLst>
                <a:path w="19106" h="20031" extrusionOk="0">
                  <a:moveTo>
                    <a:pt x="9586" y="20031"/>
                  </a:moveTo>
                  <a:cubicBezTo>
                    <a:pt x="8132" y="20031"/>
                    <a:pt x="6843" y="19799"/>
                    <a:pt x="5653" y="19370"/>
                  </a:cubicBezTo>
                  <a:cubicBezTo>
                    <a:pt x="4496" y="18907"/>
                    <a:pt x="3471" y="18246"/>
                    <a:pt x="2612" y="17386"/>
                  </a:cubicBezTo>
                  <a:cubicBezTo>
                    <a:pt x="1752" y="16494"/>
                    <a:pt x="1091" y="15436"/>
                    <a:pt x="662" y="14213"/>
                  </a:cubicBezTo>
                  <a:cubicBezTo>
                    <a:pt x="199" y="12990"/>
                    <a:pt x="1" y="11569"/>
                    <a:pt x="1" y="10016"/>
                  </a:cubicBezTo>
                  <a:cubicBezTo>
                    <a:pt x="1" y="8032"/>
                    <a:pt x="364" y="6281"/>
                    <a:pt x="1124" y="4793"/>
                  </a:cubicBezTo>
                  <a:cubicBezTo>
                    <a:pt x="1885" y="3306"/>
                    <a:pt x="3008" y="2116"/>
                    <a:pt x="4430" y="1257"/>
                  </a:cubicBezTo>
                  <a:cubicBezTo>
                    <a:pt x="5851" y="430"/>
                    <a:pt x="7570" y="1"/>
                    <a:pt x="9586" y="1"/>
                  </a:cubicBezTo>
                  <a:cubicBezTo>
                    <a:pt x="11007" y="1"/>
                    <a:pt x="12330" y="232"/>
                    <a:pt x="13486" y="695"/>
                  </a:cubicBezTo>
                  <a:cubicBezTo>
                    <a:pt x="14643" y="1157"/>
                    <a:pt x="15635" y="1818"/>
                    <a:pt x="16461" y="2678"/>
                  </a:cubicBezTo>
                  <a:cubicBezTo>
                    <a:pt x="17321" y="3570"/>
                    <a:pt x="17982" y="4628"/>
                    <a:pt x="18412" y="5851"/>
                  </a:cubicBezTo>
                  <a:cubicBezTo>
                    <a:pt x="18874" y="7074"/>
                    <a:pt x="19106" y="8462"/>
                    <a:pt x="19106" y="10016"/>
                  </a:cubicBezTo>
                  <a:cubicBezTo>
                    <a:pt x="19106" y="11999"/>
                    <a:pt x="18742" y="13718"/>
                    <a:pt x="17949" y="15238"/>
                  </a:cubicBezTo>
                  <a:cubicBezTo>
                    <a:pt x="17189" y="16725"/>
                    <a:pt x="16098" y="17915"/>
                    <a:pt x="14676" y="18742"/>
                  </a:cubicBezTo>
                  <a:cubicBezTo>
                    <a:pt x="13288" y="19601"/>
                    <a:pt x="11569" y="20031"/>
                    <a:pt x="9586" y="20031"/>
                  </a:cubicBezTo>
                  <a:close/>
                  <a:moveTo>
                    <a:pt x="9553" y="16296"/>
                  </a:moveTo>
                  <a:cubicBezTo>
                    <a:pt x="10545" y="16296"/>
                    <a:pt x="11437" y="16064"/>
                    <a:pt x="12164" y="15602"/>
                  </a:cubicBezTo>
                  <a:cubicBezTo>
                    <a:pt x="12925" y="15106"/>
                    <a:pt x="13520" y="14412"/>
                    <a:pt x="13916" y="13486"/>
                  </a:cubicBezTo>
                  <a:cubicBezTo>
                    <a:pt x="14346" y="12528"/>
                    <a:pt x="14544" y="11371"/>
                    <a:pt x="14544" y="10016"/>
                  </a:cubicBezTo>
                  <a:cubicBezTo>
                    <a:pt x="14544" y="9024"/>
                    <a:pt x="14412" y="8099"/>
                    <a:pt x="14181" y="7338"/>
                  </a:cubicBezTo>
                  <a:cubicBezTo>
                    <a:pt x="13949" y="6545"/>
                    <a:pt x="13619" y="5884"/>
                    <a:pt x="13189" y="5355"/>
                  </a:cubicBezTo>
                  <a:cubicBezTo>
                    <a:pt x="12759" y="4793"/>
                    <a:pt x="12230" y="4397"/>
                    <a:pt x="11635" y="4132"/>
                  </a:cubicBezTo>
                  <a:cubicBezTo>
                    <a:pt x="11007" y="3868"/>
                    <a:pt x="10346" y="3736"/>
                    <a:pt x="9586" y="3736"/>
                  </a:cubicBezTo>
                  <a:cubicBezTo>
                    <a:pt x="8595" y="3736"/>
                    <a:pt x="7702" y="3967"/>
                    <a:pt x="6942" y="4463"/>
                  </a:cubicBezTo>
                  <a:cubicBezTo>
                    <a:pt x="6182" y="4925"/>
                    <a:pt x="5620" y="5620"/>
                    <a:pt x="5190" y="6578"/>
                  </a:cubicBezTo>
                  <a:cubicBezTo>
                    <a:pt x="4793" y="7504"/>
                    <a:pt x="4562" y="8660"/>
                    <a:pt x="4562" y="10016"/>
                  </a:cubicBezTo>
                  <a:cubicBezTo>
                    <a:pt x="4562" y="11040"/>
                    <a:pt x="4694" y="11966"/>
                    <a:pt x="4893" y="12759"/>
                  </a:cubicBezTo>
                  <a:cubicBezTo>
                    <a:pt x="5157" y="13519"/>
                    <a:pt x="5487" y="14180"/>
                    <a:pt x="5917" y="14709"/>
                  </a:cubicBezTo>
                  <a:cubicBezTo>
                    <a:pt x="6347" y="15238"/>
                    <a:pt x="6876" y="15602"/>
                    <a:pt x="7471" y="15899"/>
                  </a:cubicBezTo>
                  <a:cubicBezTo>
                    <a:pt x="8099" y="16163"/>
                    <a:pt x="8793" y="16296"/>
                    <a:pt x="9553" y="16296"/>
                  </a:cubicBez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496" name="Google Shape;1496;p120"/>
            <p:cNvSpPr/>
            <p:nvPr/>
          </p:nvSpPr>
          <p:spPr>
            <a:xfrm>
              <a:off x="7030675" y="2508350"/>
              <a:ext cx="304925" cy="631350"/>
            </a:xfrm>
            <a:custGeom>
              <a:avLst/>
              <a:gdLst/>
              <a:ahLst/>
              <a:cxnLst/>
              <a:rect l="l" t="t" r="r" b="b"/>
              <a:pathLst>
                <a:path w="12197" h="25254" extrusionOk="0">
                  <a:moveTo>
                    <a:pt x="8065" y="1"/>
                  </a:moveTo>
                  <a:lnTo>
                    <a:pt x="3570" y="463"/>
                  </a:lnTo>
                  <a:lnTo>
                    <a:pt x="3570" y="5917"/>
                  </a:lnTo>
                  <a:lnTo>
                    <a:pt x="0" y="5917"/>
                  </a:lnTo>
                  <a:lnTo>
                    <a:pt x="0" y="9586"/>
                  </a:lnTo>
                  <a:lnTo>
                    <a:pt x="3570" y="9586"/>
                  </a:lnTo>
                  <a:lnTo>
                    <a:pt x="3570" y="20857"/>
                  </a:lnTo>
                  <a:cubicBezTo>
                    <a:pt x="3570" y="21783"/>
                    <a:pt x="3702" y="22576"/>
                    <a:pt x="3967" y="23204"/>
                  </a:cubicBezTo>
                  <a:cubicBezTo>
                    <a:pt x="4231" y="23865"/>
                    <a:pt x="4694" y="24394"/>
                    <a:pt x="5355" y="24757"/>
                  </a:cubicBezTo>
                  <a:cubicBezTo>
                    <a:pt x="6049" y="25088"/>
                    <a:pt x="6975" y="25253"/>
                    <a:pt x="8164" y="25253"/>
                  </a:cubicBezTo>
                  <a:lnTo>
                    <a:pt x="12197" y="25253"/>
                  </a:lnTo>
                  <a:lnTo>
                    <a:pt x="12197" y="21551"/>
                  </a:lnTo>
                  <a:lnTo>
                    <a:pt x="9718" y="21551"/>
                  </a:lnTo>
                  <a:cubicBezTo>
                    <a:pt x="9156" y="21551"/>
                    <a:pt x="8759" y="21452"/>
                    <a:pt x="8495" y="21254"/>
                  </a:cubicBezTo>
                  <a:cubicBezTo>
                    <a:pt x="8231" y="21022"/>
                    <a:pt x="8065" y="20626"/>
                    <a:pt x="8065" y="20031"/>
                  </a:cubicBezTo>
                  <a:lnTo>
                    <a:pt x="8065" y="9586"/>
                  </a:lnTo>
                  <a:lnTo>
                    <a:pt x="12197" y="9586"/>
                  </a:lnTo>
                  <a:lnTo>
                    <a:pt x="12197" y="5917"/>
                  </a:lnTo>
                  <a:lnTo>
                    <a:pt x="8065" y="5917"/>
                  </a:lnTo>
                  <a:lnTo>
                    <a:pt x="8065" y="1"/>
                  </a:lnTo>
                  <a:close/>
                </a:path>
              </a:pathLst>
            </a:custGeom>
            <a:solidFill>
              <a:srgbClr val="FFFFFF"/>
            </a:soli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grpSp>
      <p:sp>
        <p:nvSpPr>
          <p:cNvPr id="8" name="GitHub - 1  o1">
            <a:extLst>
              <a:ext uri="{FF2B5EF4-FFF2-40B4-BE49-F238E27FC236}">
                <a16:creationId xmlns:a16="http://schemas.microsoft.com/office/drawing/2014/main" id="{205CB4C6-3EDB-3BCA-94C6-DFDFECE9BC8A}"/>
              </a:ext>
            </a:extLst>
          </p:cNvPr>
          <p:cNvSpPr txBox="1">
            <a:spLocks noGrp="1"/>
          </p:cNvSpPr>
          <p:nvPr>
            <p:ph type="title"/>
          </p:nvPr>
        </p:nvSpPr>
        <p:spPr>
          <a:xfrm>
            <a:off x="893817" y="2978661"/>
            <a:ext cx="10404366" cy="1157831"/>
          </a:xfrm>
          <a:prstGeom prst="rect">
            <a:avLst/>
          </a:prstGeom>
        </p:spPr>
        <p:txBody>
          <a:bodyPr/>
          <a:lstStyle/>
          <a:p>
            <a:r>
              <a:rPr sz="10657">
                <a:latin typeface="+mn-lt"/>
              </a:rPr>
              <a:t>GitHub </a:t>
            </a:r>
            <a:r>
              <a:rPr lang="en-US" sz="10657">
                <a:latin typeface="+mn-lt"/>
              </a:rPr>
              <a:t>–</a:t>
            </a:r>
            <a:r>
              <a:rPr sz="10657">
                <a:latin typeface="+mn-lt"/>
              </a:rPr>
              <a:t> 1</a:t>
            </a:r>
            <a:r>
              <a:rPr lang="en-US" sz="10657">
                <a:latin typeface="+mn-lt"/>
              </a:rPr>
              <a:t>   </a:t>
            </a:r>
            <a:r>
              <a:rPr sz="10657">
                <a:latin typeface="+mn-lt"/>
              </a:rPr>
              <a:t>1</a:t>
            </a:r>
          </a:p>
        </p:txBody>
      </p:sp>
      <p:pic>
        <p:nvPicPr>
          <p:cNvPr id="12" name="Picture 11" descr="GitHub Octocat Logo">
            <a:extLst>
              <a:ext uri="{FF2B5EF4-FFF2-40B4-BE49-F238E27FC236}">
                <a16:creationId xmlns:a16="http://schemas.microsoft.com/office/drawing/2014/main" id="{1E121394-B92F-2C72-1F16-0273B884AC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8751" y="2850085"/>
            <a:ext cx="1191149" cy="1157831"/>
          </a:xfrm>
          <a:prstGeom prst="rect">
            <a:avLst/>
          </a:prstGeom>
        </p:spPr>
      </p:pic>
      <p:sp>
        <p:nvSpPr>
          <p:cNvPr id="14" name="An introductory session">
            <a:extLst>
              <a:ext uri="{FF2B5EF4-FFF2-40B4-BE49-F238E27FC236}">
                <a16:creationId xmlns:a16="http://schemas.microsoft.com/office/drawing/2014/main" id="{273E77FC-2398-CB1C-F986-562E966705B3}"/>
              </a:ext>
            </a:extLst>
          </p:cNvPr>
          <p:cNvSpPr txBox="1">
            <a:spLocks/>
          </p:cNvSpPr>
          <p:nvPr/>
        </p:nvSpPr>
        <p:spPr>
          <a:xfrm>
            <a:off x="1041471" y="4473066"/>
            <a:ext cx="10109058" cy="928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rmAutofit lnSpcReduction="10000"/>
          </a:bodyPr>
          <a:lstStyle>
            <a:lvl1pPr marL="0" marR="0" indent="0" algn="l" defTabSz="825500" latinLnBrk="0">
              <a:lnSpc>
                <a:spcPct val="100000"/>
              </a:lnSpc>
              <a:spcBef>
                <a:spcPts val="0"/>
              </a:spcBef>
              <a:spcAft>
                <a:spcPts val="0"/>
              </a:spcAft>
              <a:buClrTx/>
              <a:buSzTx/>
              <a:buFontTx/>
              <a:buNone/>
              <a:tabLst/>
              <a:defRPr sz="6000" b="0" i="0" u="none" strike="noStrike" cap="none" spc="-119" baseline="0">
                <a:ln>
                  <a:noFill/>
                </a:ln>
                <a:solidFill>
                  <a:srgbClr val="6A737D"/>
                </a:solidFill>
                <a:uFillTx/>
                <a:latin typeface="Apex New"/>
                <a:ea typeface="Apex New"/>
                <a:cs typeface="Apex New"/>
                <a:sym typeface="Apex New"/>
              </a:defRPr>
            </a:lvl1pPr>
            <a:lvl2pPr marL="0" marR="0" indent="228600" algn="l" defTabSz="825500" latinLnBrk="0">
              <a:lnSpc>
                <a:spcPct val="100000"/>
              </a:lnSpc>
              <a:spcBef>
                <a:spcPts val="0"/>
              </a:spcBef>
              <a:spcAft>
                <a:spcPts val="0"/>
              </a:spcAft>
              <a:buClrTx/>
              <a:buSzTx/>
              <a:buFontTx/>
              <a:buNone/>
              <a:tabLst/>
              <a:defRPr sz="6000" b="0" i="0" u="none" strike="noStrike" cap="none" spc="-119" baseline="0">
                <a:ln>
                  <a:noFill/>
                </a:ln>
                <a:solidFill>
                  <a:srgbClr val="6A737D"/>
                </a:solidFill>
                <a:uFillTx/>
                <a:latin typeface="Apex New"/>
                <a:ea typeface="Apex New"/>
                <a:cs typeface="Apex New"/>
                <a:sym typeface="Apex New"/>
              </a:defRPr>
            </a:lvl2pPr>
            <a:lvl3pPr marL="0" marR="0" indent="457200" algn="l" defTabSz="825500" latinLnBrk="0">
              <a:lnSpc>
                <a:spcPct val="100000"/>
              </a:lnSpc>
              <a:spcBef>
                <a:spcPts val="0"/>
              </a:spcBef>
              <a:spcAft>
                <a:spcPts val="0"/>
              </a:spcAft>
              <a:buClrTx/>
              <a:buSzTx/>
              <a:buFontTx/>
              <a:buNone/>
              <a:tabLst/>
              <a:defRPr sz="6000" b="0" i="0" u="none" strike="noStrike" cap="none" spc="-119" baseline="0">
                <a:ln>
                  <a:noFill/>
                </a:ln>
                <a:solidFill>
                  <a:srgbClr val="6A737D"/>
                </a:solidFill>
                <a:uFillTx/>
                <a:latin typeface="Apex New"/>
                <a:ea typeface="Apex New"/>
                <a:cs typeface="Apex New"/>
                <a:sym typeface="Apex New"/>
              </a:defRPr>
            </a:lvl3pPr>
            <a:lvl4pPr marL="0" marR="0" indent="685800" algn="l" defTabSz="825500" latinLnBrk="0">
              <a:lnSpc>
                <a:spcPct val="100000"/>
              </a:lnSpc>
              <a:spcBef>
                <a:spcPts val="0"/>
              </a:spcBef>
              <a:spcAft>
                <a:spcPts val="0"/>
              </a:spcAft>
              <a:buClrTx/>
              <a:buSzTx/>
              <a:buFontTx/>
              <a:buNone/>
              <a:tabLst/>
              <a:defRPr sz="6000" b="0" i="0" u="none" strike="noStrike" cap="none" spc="-119" baseline="0">
                <a:ln>
                  <a:noFill/>
                </a:ln>
                <a:solidFill>
                  <a:srgbClr val="6A737D"/>
                </a:solidFill>
                <a:uFillTx/>
                <a:latin typeface="Apex New"/>
                <a:ea typeface="Apex New"/>
                <a:cs typeface="Apex New"/>
                <a:sym typeface="Apex New"/>
              </a:defRPr>
            </a:lvl4pPr>
            <a:lvl5pPr marL="0" marR="0" indent="914400" algn="l" defTabSz="825500" latinLnBrk="0">
              <a:lnSpc>
                <a:spcPct val="100000"/>
              </a:lnSpc>
              <a:spcBef>
                <a:spcPts val="0"/>
              </a:spcBef>
              <a:spcAft>
                <a:spcPts val="0"/>
              </a:spcAft>
              <a:buClrTx/>
              <a:buSzTx/>
              <a:buFontTx/>
              <a:buNone/>
              <a:tabLst/>
              <a:defRPr sz="6000" b="0" i="0" u="none" strike="noStrike" cap="none" spc="-119" baseline="0">
                <a:ln>
                  <a:noFill/>
                </a:ln>
                <a:solidFill>
                  <a:srgbClr val="6A737D"/>
                </a:solidFill>
                <a:uFillTx/>
                <a:latin typeface="Apex New"/>
                <a:ea typeface="Apex New"/>
                <a:cs typeface="Apex New"/>
                <a:sym typeface="Apex New"/>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ApexNew-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ApexNew-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ApexNew-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ApexNew-Light"/>
              </a:defRPr>
            </a:lvl9pPr>
          </a:lstStyle>
          <a:p>
            <a:pPr defTabSz="1099649">
              <a:defRPr/>
            </a:pPr>
            <a:r>
              <a:rPr lang="en-US" sz="6394" kern="0" spc="-159">
                <a:latin typeface="Arial"/>
              </a:rPr>
              <a:t>GitHub Copilot Introduction</a:t>
            </a:r>
          </a:p>
        </p:txBody>
      </p:sp>
      <p:pic>
        <p:nvPicPr>
          <p:cNvPr id="5" name="Picture 4" descr="A close-up of a logo&#10;&#10;AI-generated content may be incorrect.">
            <a:extLst>
              <a:ext uri="{FF2B5EF4-FFF2-40B4-BE49-F238E27FC236}">
                <a16:creationId xmlns:a16="http://schemas.microsoft.com/office/drawing/2014/main" id="{4C02DA91-2FFC-D347-6DB7-383869E070B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187065"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9" name="Google Shape;1829;p149"/>
          <p:cNvSpPr txBox="1">
            <a:spLocks noGrp="1"/>
          </p:cNvSpPr>
          <p:nvPr>
            <p:ph type="title" idx="4294967295"/>
          </p:nvPr>
        </p:nvSpPr>
        <p:spPr>
          <a:xfrm>
            <a:off x="5639" y="343289"/>
            <a:ext cx="12180722" cy="820041"/>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rgbClr val="FFFFFF"/>
                </a:solidFill>
              </a:rPr>
              <a:t>GitHub Copilot “Wisdom”</a:t>
            </a:r>
          </a:p>
        </p:txBody>
      </p:sp>
      <p:sp>
        <p:nvSpPr>
          <p:cNvPr id="1830" name="Google Shape;1830;p149"/>
          <p:cNvSpPr txBox="1"/>
          <p:nvPr/>
        </p:nvSpPr>
        <p:spPr>
          <a:xfrm>
            <a:off x="5957087" y="3508643"/>
            <a:ext cx="5842990" cy="1721934"/>
          </a:xfrm>
          <a:prstGeom prst="rect">
            <a:avLst/>
          </a:prstGeom>
          <a:noFill/>
          <a:ln>
            <a:noFill/>
          </a:ln>
        </p:spPr>
        <p:txBody>
          <a:bodyPr spcFirstLastPara="1" wrap="square" lIns="121787" tIns="121787" rIns="121787" bIns="121787" anchor="t" anchorCtr="0">
            <a:spAutoFit/>
          </a:bodyPr>
          <a:lstStyle/>
          <a:p>
            <a:pPr defTabSz="1218072">
              <a:buClr>
                <a:srgbClr val="000000"/>
              </a:buClr>
            </a:pPr>
            <a:r>
              <a:rPr lang="en" sz="3197" i="1" kern="0">
                <a:solidFill>
                  <a:srgbClr val="FFFFFF"/>
                </a:solidFill>
                <a:latin typeface="Arial"/>
                <a:cs typeface="Arial"/>
                <a:sym typeface="Arial"/>
              </a:rPr>
              <a:t>“If you don’t know where you are going you’ll end up someplace else.”</a:t>
            </a:r>
            <a:endParaRPr sz="3197" i="1" kern="0">
              <a:solidFill>
                <a:srgbClr val="8B939E"/>
              </a:solidFill>
              <a:latin typeface="Arial"/>
              <a:cs typeface="Arial"/>
              <a:sym typeface="Arial"/>
            </a:endParaRPr>
          </a:p>
        </p:txBody>
      </p:sp>
      <p:sp>
        <p:nvSpPr>
          <p:cNvPr id="1831" name="Google Shape;1831;p149"/>
          <p:cNvSpPr txBox="1"/>
          <p:nvPr/>
        </p:nvSpPr>
        <p:spPr>
          <a:xfrm>
            <a:off x="6017398" y="5231065"/>
            <a:ext cx="1623697" cy="627419"/>
          </a:xfrm>
          <a:prstGeom prst="rect">
            <a:avLst/>
          </a:prstGeom>
          <a:noFill/>
          <a:ln>
            <a:noFill/>
          </a:ln>
        </p:spPr>
        <p:txBody>
          <a:bodyPr spcFirstLastPara="1" wrap="square" lIns="121787" tIns="121787" rIns="121787" bIns="121787" anchor="t" anchorCtr="0">
            <a:noAutofit/>
          </a:bodyPr>
          <a:lstStyle/>
          <a:p>
            <a:pPr defTabSz="1218072">
              <a:buClr>
                <a:srgbClr val="000000"/>
              </a:buClr>
            </a:pPr>
            <a:r>
              <a:rPr lang="en" sz="1865" kern="0">
                <a:solidFill>
                  <a:srgbClr val="8B939E"/>
                </a:solidFill>
                <a:latin typeface="Arial"/>
                <a:cs typeface="Arial"/>
                <a:sym typeface="Arial"/>
              </a:rPr>
              <a:t>Yogi Berra</a:t>
            </a:r>
            <a:endParaRPr sz="1865" kern="0">
              <a:solidFill>
                <a:srgbClr val="8B939E"/>
              </a:solidFill>
              <a:latin typeface="Arial"/>
              <a:cs typeface="Arial"/>
              <a:sym typeface="Arial"/>
            </a:endParaRPr>
          </a:p>
        </p:txBody>
      </p:sp>
      <p:cxnSp>
        <p:nvCxnSpPr>
          <p:cNvPr id="1832" name="Google Shape;1832;p149"/>
          <p:cNvCxnSpPr/>
          <p:nvPr/>
        </p:nvCxnSpPr>
        <p:spPr>
          <a:xfrm flipH="1">
            <a:off x="5709350" y="3692523"/>
            <a:ext cx="11589" cy="2050501"/>
          </a:xfrm>
          <a:prstGeom prst="straightConnector1">
            <a:avLst/>
          </a:prstGeom>
          <a:noFill/>
          <a:ln w="28575" cap="flat" cmpd="sng">
            <a:solidFill>
              <a:srgbClr val="A371F7"/>
            </a:solidFill>
            <a:prstDash val="solid"/>
            <a:round/>
            <a:headEnd type="none" w="med" len="med"/>
            <a:tailEnd type="none" w="med" len="med"/>
          </a:ln>
        </p:spPr>
      </p:cxnSp>
      <p:sp>
        <p:nvSpPr>
          <p:cNvPr id="1833" name="Google Shape;1833;p149"/>
          <p:cNvSpPr txBox="1"/>
          <p:nvPr/>
        </p:nvSpPr>
        <p:spPr>
          <a:xfrm>
            <a:off x="1458894" y="1720966"/>
            <a:ext cx="4585354" cy="1229940"/>
          </a:xfrm>
          <a:prstGeom prst="rect">
            <a:avLst/>
          </a:prstGeom>
          <a:noFill/>
          <a:ln>
            <a:noFill/>
          </a:ln>
        </p:spPr>
        <p:txBody>
          <a:bodyPr spcFirstLastPara="1" wrap="square" lIns="121787" tIns="121787" rIns="121787" bIns="121787" anchor="t" anchorCtr="0">
            <a:spAutoFit/>
          </a:bodyPr>
          <a:lstStyle/>
          <a:p>
            <a:pPr defTabSz="1218072">
              <a:buClr>
                <a:srgbClr val="000000"/>
              </a:buClr>
            </a:pPr>
            <a:r>
              <a:rPr lang="en" sz="3197" kern="0">
                <a:solidFill>
                  <a:srgbClr val="FFFFFF"/>
                </a:solidFill>
                <a:latin typeface="Arial"/>
                <a:cs typeface="Arial"/>
                <a:sym typeface="Arial"/>
              </a:rPr>
              <a:t>Every Copilot needs a Captain !</a:t>
            </a:r>
            <a:endParaRPr sz="3197" kern="0">
              <a:solidFill>
                <a:srgbClr val="8B939E"/>
              </a:solidFill>
              <a:latin typeface="Arial"/>
              <a:cs typeface="Arial"/>
              <a:sym typeface="Arial"/>
            </a:endParaRPr>
          </a:p>
        </p:txBody>
      </p:sp>
      <p:cxnSp>
        <p:nvCxnSpPr>
          <p:cNvPr id="1834" name="Google Shape;1834;p149"/>
          <p:cNvCxnSpPr/>
          <p:nvPr/>
        </p:nvCxnSpPr>
        <p:spPr>
          <a:xfrm>
            <a:off x="1228340" y="1821472"/>
            <a:ext cx="400" cy="990283"/>
          </a:xfrm>
          <a:prstGeom prst="straightConnector1">
            <a:avLst/>
          </a:prstGeom>
          <a:noFill/>
          <a:ln w="28575" cap="flat" cmpd="sng">
            <a:solidFill>
              <a:srgbClr val="56D364"/>
            </a:solidFill>
            <a:prstDash val="solid"/>
            <a:round/>
            <a:headEnd type="none" w="med" len="med"/>
            <a:tailEnd type="none" w="med" len="med"/>
          </a:ln>
        </p:spPr>
      </p:cxnSp>
      <p:pic>
        <p:nvPicPr>
          <p:cNvPr id="2054" name="Picture 6" descr="Topguntocat">
            <a:extLst>
              <a:ext uri="{FF2B5EF4-FFF2-40B4-BE49-F238E27FC236}">
                <a16:creationId xmlns:a16="http://schemas.microsoft.com/office/drawing/2014/main" id="{560914CB-E23F-7677-C507-5091217A72E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5954" y="2500255"/>
            <a:ext cx="4716938" cy="4716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150"/>
          <p:cNvSpPr txBox="1"/>
          <p:nvPr/>
        </p:nvSpPr>
        <p:spPr>
          <a:xfrm>
            <a:off x="493354" y="1524817"/>
            <a:ext cx="2570420" cy="4313129"/>
          </a:xfrm>
          <a:prstGeom prst="rect">
            <a:avLst/>
          </a:prstGeom>
          <a:noFill/>
          <a:ln>
            <a:noFill/>
          </a:ln>
        </p:spPr>
        <p:txBody>
          <a:bodyPr spcFirstLastPara="1" wrap="square" lIns="121787" tIns="60877" rIns="121787" bIns="60877" anchor="t" anchorCtr="0">
            <a:spAutoFit/>
          </a:bodyPr>
          <a:lstStyle/>
          <a:p>
            <a:pPr defTabSz="1218072">
              <a:buClr>
                <a:srgbClr val="A371F7"/>
              </a:buClr>
              <a:buSzPts val="6000"/>
            </a:pPr>
            <a:r>
              <a:rPr lang="en" sz="7993" kern="0">
                <a:solidFill>
                  <a:srgbClr val="A371F7"/>
                </a:solidFill>
                <a:latin typeface="Arial"/>
                <a:cs typeface="Arial"/>
                <a:sym typeface="Arial"/>
              </a:rPr>
              <a:t>96%</a:t>
            </a:r>
            <a:endParaRPr sz="7993" kern="0">
              <a:solidFill>
                <a:srgbClr val="A371F7"/>
              </a:solidFill>
              <a:latin typeface="Arial"/>
              <a:cs typeface="Arial"/>
              <a:sym typeface="Arial"/>
            </a:endParaRPr>
          </a:p>
          <a:p>
            <a:pPr defTabSz="1218072">
              <a:spcBef>
                <a:spcPts val="1332"/>
              </a:spcBef>
              <a:buClr>
                <a:srgbClr val="A371F7"/>
              </a:buClr>
              <a:buSzPts val="6000"/>
            </a:pPr>
            <a:r>
              <a:rPr lang="en" sz="7993" kern="0">
                <a:solidFill>
                  <a:srgbClr val="A371F7"/>
                </a:solidFill>
                <a:latin typeface="Arial"/>
                <a:cs typeface="Arial"/>
                <a:sym typeface="Arial"/>
              </a:rPr>
              <a:t>88%</a:t>
            </a:r>
            <a:endParaRPr sz="7993" kern="0">
              <a:solidFill>
                <a:srgbClr val="A371F7"/>
              </a:solidFill>
              <a:latin typeface="Arial"/>
              <a:cs typeface="Arial"/>
              <a:sym typeface="Arial"/>
            </a:endParaRPr>
          </a:p>
          <a:p>
            <a:pPr defTabSz="1218072">
              <a:spcBef>
                <a:spcPts val="1332"/>
              </a:spcBef>
              <a:spcAft>
                <a:spcPts val="1332"/>
              </a:spcAft>
              <a:buClr>
                <a:srgbClr val="A371F7"/>
              </a:buClr>
              <a:buSzPts val="6000"/>
            </a:pPr>
            <a:r>
              <a:rPr lang="en" sz="7993" kern="0">
                <a:solidFill>
                  <a:srgbClr val="A371F7"/>
                </a:solidFill>
                <a:latin typeface="Arial"/>
                <a:cs typeface="Arial"/>
                <a:sym typeface="Arial"/>
              </a:rPr>
              <a:t>74%</a:t>
            </a:r>
            <a:endParaRPr sz="7993" kern="0">
              <a:solidFill>
                <a:srgbClr val="A371F7"/>
              </a:solidFill>
              <a:latin typeface="Arial"/>
              <a:cs typeface="Arial"/>
              <a:sym typeface="Arial"/>
            </a:endParaRPr>
          </a:p>
        </p:txBody>
      </p:sp>
      <p:sp>
        <p:nvSpPr>
          <p:cNvPr id="1841" name="Google Shape;1841;p150"/>
          <p:cNvSpPr txBox="1"/>
          <p:nvPr/>
        </p:nvSpPr>
        <p:spPr>
          <a:xfrm>
            <a:off x="2839300" y="3211297"/>
            <a:ext cx="2682316" cy="778764"/>
          </a:xfrm>
          <a:prstGeom prst="rect">
            <a:avLst/>
          </a:prstGeom>
          <a:noFill/>
          <a:ln>
            <a:noFill/>
          </a:ln>
        </p:spPr>
        <p:txBody>
          <a:bodyPr spcFirstLastPara="1" wrap="square" lIns="121787" tIns="60877" rIns="121787" bIns="60877" anchor="t" anchorCtr="0">
            <a:spAutoFit/>
          </a:bodyPr>
          <a:lstStyle/>
          <a:p>
            <a:pPr defTabSz="1218072">
              <a:buClr>
                <a:srgbClr val="FFFFFF"/>
              </a:buClr>
              <a:buSzPts val="1600"/>
            </a:pPr>
            <a:r>
              <a:rPr lang="en" sz="2131" kern="0">
                <a:solidFill>
                  <a:srgbClr val="8B939E"/>
                </a:solidFill>
                <a:latin typeface="Arial"/>
                <a:cs typeface="Arial"/>
                <a:sym typeface="Arial"/>
              </a:rPr>
              <a:t>say they are more </a:t>
            </a:r>
            <a:r>
              <a:rPr lang="en" sz="2131" kern="0">
                <a:solidFill>
                  <a:srgbClr val="FFFFFF"/>
                </a:solidFill>
                <a:latin typeface="Arial"/>
                <a:cs typeface="Arial"/>
                <a:sym typeface="Arial"/>
              </a:rPr>
              <a:t>productive</a:t>
            </a:r>
            <a:endParaRPr sz="1865" kern="0">
              <a:solidFill>
                <a:srgbClr val="FFFFFF"/>
              </a:solidFill>
              <a:latin typeface="Arial"/>
              <a:cs typeface="Arial"/>
              <a:sym typeface="Arial"/>
            </a:endParaRPr>
          </a:p>
        </p:txBody>
      </p:sp>
      <p:sp>
        <p:nvSpPr>
          <p:cNvPr id="1842" name="Google Shape;1842;p150"/>
          <p:cNvSpPr txBox="1"/>
          <p:nvPr/>
        </p:nvSpPr>
        <p:spPr>
          <a:xfrm>
            <a:off x="2839300" y="1835859"/>
            <a:ext cx="2682316" cy="778764"/>
          </a:xfrm>
          <a:prstGeom prst="rect">
            <a:avLst/>
          </a:prstGeom>
          <a:noFill/>
          <a:ln>
            <a:noFill/>
          </a:ln>
        </p:spPr>
        <p:txBody>
          <a:bodyPr spcFirstLastPara="1" wrap="square" lIns="121787" tIns="60877" rIns="121787" bIns="60877" anchor="t" anchorCtr="0">
            <a:spAutoFit/>
          </a:bodyPr>
          <a:lstStyle/>
          <a:p>
            <a:pPr defTabSz="1218072">
              <a:buClr>
                <a:srgbClr val="FFFFFF"/>
              </a:buClr>
              <a:buSzPts val="1600"/>
            </a:pPr>
            <a:r>
              <a:rPr lang="en" sz="2131" kern="0">
                <a:solidFill>
                  <a:srgbClr val="8B939E"/>
                </a:solidFill>
                <a:latin typeface="Arial"/>
                <a:cs typeface="Arial"/>
                <a:sym typeface="Arial"/>
              </a:rPr>
              <a:t>say they are </a:t>
            </a:r>
            <a:r>
              <a:rPr lang="en" sz="2131" kern="0">
                <a:solidFill>
                  <a:srgbClr val="FFFFFF"/>
                </a:solidFill>
                <a:latin typeface="Arial"/>
                <a:cs typeface="Arial"/>
                <a:sym typeface="Arial"/>
              </a:rPr>
              <a:t>faster</a:t>
            </a:r>
            <a:r>
              <a:rPr lang="en" sz="2131" kern="0">
                <a:solidFill>
                  <a:srgbClr val="8B939E"/>
                </a:solidFill>
                <a:latin typeface="Arial"/>
                <a:cs typeface="Arial"/>
                <a:sym typeface="Arial"/>
              </a:rPr>
              <a:t> with repetitive tasks</a:t>
            </a:r>
            <a:endParaRPr sz="1865" kern="0">
              <a:solidFill>
                <a:srgbClr val="FFFFFF"/>
              </a:solidFill>
              <a:latin typeface="Arial"/>
              <a:cs typeface="Arial"/>
              <a:sym typeface="Arial"/>
            </a:endParaRPr>
          </a:p>
        </p:txBody>
      </p:sp>
      <p:sp>
        <p:nvSpPr>
          <p:cNvPr id="1843" name="Google Shape;1843;p150"/>
          <p:cNvSpPr txBox="1"/>
          <p:nvPr/>
        </p:nvSpPr>
        <p:spPr>
          <a:xfrm>
            <a:off x="2839300" y="4626445"/>
            <a:ext cx="2682316" cy="778764"/>
          </a:xfrm>
          <a:prstGeom prst="rect">
            <a:avLst/>
          </a:prstGeom>
          <a:noFill/>
          <a:ln>
            <a:noFill/>
          </a:ln>
        </p:spPr>
        <p:txBody>
          <a:bodyPr spcFirstLastPara="1" wrap="square" lIns="121787" tIns="60877" rIns="121787" bIns="60877" anchor="t" anchorCtr="0">
            <a:spAutoFit/>
          </a:bodyPr>
          <a:lstStyle/>
          <a:p>
            <a:pPr defTabSz="1218072">
              <a:buClr>
                <a:srgbClr val="FFFFFF"/>
              </a:buClr>
              <a:buSzPts val="1600"/>
            </a:pPr>
            <a:r>
              <a:rPr lang="en" sz="2131" kern="0">
                <a:solidFill>
                  <a:srgbClr val="8B939E"/>
                </a:solidFill>
                <a:latin typeface="Arial"/>
                <a:cs typeface="Arial"/>
                <a:sym typeface="Arial"/>
              </a:rPr>
              <a:t>focus on more </a:t>
            </a:r>
            <a:r>
              <a:rPr lang="en" sz="2131" kern="0">
                <a:solidFill>
                  <a:srgbClr val="FFFFFF"/>
                </a:solidFill>
                <a:latin typeface="Arial"/>
                <a:cs typeface="Arial"/>
                <a:sym typeface="Arial"/>
              </a:rPr>
              <a:t>satisfying</a:t>
            </a:r>
            <a:r>
              <a:rPr lang="en" sz="2131" kern="0">
                <a:solidFill>
                  <a:srgbClr val="8B939E"/>
                </a:solidFill>
                <a:latin typeface="Arial"/>
                <a:cs typeface="Arial"/>
                <a:sym typeface="Arial"/>
              </a:rPr>
              <a:t> work</a:t>
            </a:r>
            <a:endParaRPr sz="1865" kern="0">
              <a:solidFill>
                <a:srgbClr val="8B939E"/>
              </a:solidFill>
              <a:latin typeface="Arial"/>
              <a:cs typeface="Arial"/>
              <a:sym typeface="Arial"/>
            </a:endParaRPr>
          </a:p>
        </p:txBody>
      </p:sp>
      <p:sp>
        <p:nvSpPr>
          <p:cNvPr id="1844" name="Google Shape;1844;p150"/>
          <p:cNvSpPr txBox="1">
            <a:spLocks noGrp="1"/>
          </p:cNvSpPr>
          <p:nvPr>
            <p:ph type="subTitle" idx="4294967295"/>
          </p:nvPr>
        </p:nvSpPr>
        <p:spPr>
          <a:xfrm>
            <a:off x="6968952" y="1805036"/>
            <a:ext cx="4567771" cy="389639"/>
          </a:xfrm>
          <a:prstGeom prst="rect">
            <a:avLst/>
          </a:prstGeom>
          <a:noFill/>
          <a:ln>
            <a:noFill/>
          </a:ln>
        </p:spPr>
        <p:txBody>
          <a:bodyPr spcFirstLastPara="1" wrap="square" lIns="121787" tIns="121787" rIns="121787" bIns="121787" anchor="t" anchorCtr="0">
            <a:noAutofit/>
          </a:bodyPr>
          <a:lstStyle/>
          <a:p>
            <a:pPr>
              <a:lnSpc>
                <a:spcPct val="90000"/>
              </a:lnSpc>
              <a:buClr>
                <a:schemeClr val="dk1"/>
              </a:buClr>
              <a:buSzPts val="1600"/>
            </a:pPr>
            <a:r>
              <a:rPr lang="en" b="1">
                <a:solidFill>
                  <a:schemeClr val="dk1"/>
                </a:solidFill>
              </a:rPr>
              <a:t>Increase developer productivity</a:t>
            </a:r>
            <a:endParaRPr>
              <a:solidFill>
                <a:schemeClr val="dk1"/>
              </a:solidFill>
            </a:endParaRPr>
          </a:p>
          <a:p>
            <a:pPr>
              <a:lnSpc>
                <a:spcPct val="90000"/>
              </a:lnSpc>
              <a:buClr>
                <a:schemeClr val="dk1"/>
              </a:buClr>
              <a:buSzPts val="1600"/>
            </a:pPr>
            <a:endParaRPr>
              <a:solidFill>
                <a:schemeClr val="dk1"/>
              </a:solidFill>
            </a:endParaRPr>
          </a:p>
        </p:txBody>
      </p:sp>
      <p:sp>
        <p:nvSpPr>
          <p:cNvPr id="1845" name="Google Shape;1845;p150"/>
          <p:cNvSpPr txBox="1">
            <a:spLocks noGrp="1"/>
          </p:cNvSpPr>
          <p:nvPr>
            <p:ph type="subTitle" idx="4294967295"/>
          </p:nvPr>
        </p:nvSpPr>
        <p:spPr>
          <a:xfrm>
            <a:off x="6976378" y="3221823"/>
            <a:ext cx="4567771" cy="389639"/>
          </a:xfrm>
          <a:prstGeom prst="rect">
            <a:avLst/>
          </a:prstGeom>
          <a:noFill/>
          <a:ln>
            <a:noFill/>
          </a:ln>
        </p:spPr>
        <p:txBody>
          <a:bodyPr spcFirstLastPara="1" wrap="square" lIns="121787" tIns="121787" rIns="121787" bIns="121787" anchor="t" anchorCtr="0">
            <a:noAutofit/>
          </a:bodyPr>
          <a:lstStyle/>
          <a:p>
            <a:pPr>
              <a:lnSpc>
                <a:spcPct val="90000"/>
              </a:lnSpc>
              <a:buClr>
                <a:schemeClr val="dk1"/>
              </a:buClr>
              <a:buSzPts val="1600"/>
            </a:pPr>
            <a:r>
              <a:rPr lang="en" b="1">
                <a:solidFill>
                  <a:schemeClr val="dk1"/>
                </a:solidFill>
              </a:rPr>
              <a:t>Accelerate innovation</a:t>
            </a:r>
            <a:endParaRPr>
              <a:solidFill>
                <a:schemeClr val="dk1"/>
              </a:solidFill>
            </a:endParaRPr>
          </a:p>
          <a:p>
            <a:pPr>
              <a:lnSpc>
                <a:spcPct val="90000"/>
              </a:lnSpc>
              <a:buClr>
                <a:schemeClr val="dk1"/>
              </a:buClr>
              <a:buSzPts val="1600"/>
            </a:pPr>
            <a:endParaRPr>
              <a:solidFill>
                <a:schemeClr val="dk1"/>
              </a:solidFill>
            </a:endParaRPr>
          </a:p>
        </p:txBody>
      </p:sp>
      <p:sp>
        <p:nvSpPr>
          <p:cNvPr id="1846" name="Google Shape;1846;p150"/>
          <p:cNvSpPr txBox="1">
            <a:spLocks noGrp="1"/>
          </p:cNvSpPr>
          <p:nvPr>
            <p:ph type="subTitle" idx="4294967295"/>
          </p:nvPr>
        </p:nvSpPr>
        <p:spPr>
          <a:xfrm>
            <a:off x="6976385" y="3635964"/>
            <a:ext cx="4567771" cy="426805"/>
          </a:xfrm>
          <a:prstGeom prst="rect">
            <a:avLst/>
          </a:prstGeom>
          <a:noFill/>
          <a:ln>
            <a:noFill/>
          </a:ln>
        </p:spPr>
        <p:txBody>
          <a:bodyPr spcFirstLastPara="1" wrap="square" lIns="121787" tIns="121787" rIns="121787" bIns="121787" anchor="t" anchorCtr="0">
            <a:noAutofit/>
          </a:bodyPr>
          <a:lstStyle/>
          <a:p>
            <a:pPr>
              <a:lnSpc>
                <a:spcPct val="90000"/>
              </a:lnSpc>
              <a:buClr>
                <a:schemeClr val="dk2"/>
              </a:buClr>
              <a:buSzPts val="1200"/>
            </a:pPr>
            <a:r>
              <a:rPr lang="en" sz="1599">
                <a:solidFill>
                  <a:schemeClr val="dk2"/>
                </a:solidFill>
              </a:rPr>
              <a:t>Prototype &amp; innovate more rapidly</a:t>
            </a:r>
            <a:endParaRPr sz="1599">
              <a:solidFill>
                <a:schemeClr val="dk2"/>
              </a:solidFill>
            </a:endParaRPr>
          </a:p>
        </p:txBody>
      </p:sp>
      <p:sp>
        <p:nvSpPr>
          <p:cNvPr id="1847" name="Google Shape;1847;p150"/>
          <p:cNvSpPr txBox="1">
            <a:spLocks noGrp="1"/>
          </p:cNvSpPr>
          <p:nvPr>
            <p:ph type="subTitle" idx="4294967295"/>
          </p:nvPr>
        </p:nvSpPr>
        <p:spPr>
          <a:xfrm>
            <a:off x="6976378" y="4595608"/>
            <a:ext cx="4567771" cy="389639"/>
          </a:xfrm>
          <a:prstGeom prst="rect">
            <a:avLst/>
          </a:prstGeom>
          <a:noFill/>
          <a:ln>
            <a:noFill/>
          </a:ln>
        </p:spPr>
        <p:txBody>
          <a:bodyPr spcFirstLastPara="1" wrap="square" lIns="121787" tIns="121787" rIns="121787" bIns="121787" anchor="t" anchorCtr="0">
            <a:noAutofit/>
          </a:bodyPr>
          <a:lstStyle/>
          <a:p>
            <a:pPr>
              <a:lnSpc>
                <a:spcPct val="90000"/>
              </a:lnSpc>
              <a:buClr>
                <a:schemeClr val="dk1"/>
              </a:buClr>
              <a:buSzPts val="1600"/>
            </a:pPr>
            <a:r>
              <a:rPr lang="en" b="1">
                <a:solidFill>
                  <a:schemeClr val="dk1"/>
                </a:solidFill>
              </a:rPr>
              <a:t>Bridge skill gaps</a:t>
            </a:r>
            <a:endParaRPr>
              <a:solidFill>
                <a:schemeClr val="dk1"/>
              </a:solidFill>
            </a:endParaRPr>
          </a:p>
          <a:p>
            <a:pPr>
              <a:lnSpc>
                <a:spcPct val="90000"/>
              </a:lnSpc>
              <a:buClr>
                <a:schemeClr val="dk1"/>
              </a:buClr>
              <a:buSzPts val="1600"/>
            </a:pPr>
            <a:endParaRPr>
              <a:solidFill>
                <a:schemeClr val="dk1"/>
              </a:solidFill>
            </a:endParaRPr>
          </a:p>
        </p:txBody>
      </p:sp>
      <p:sp>
        <p:nvSpPr>
          <p:cNvPr id="1848" name="Google Shape;1848;p150"/>
          <p:cNvSpPr txBox="1">
            <a:spLocks noGrp="1"/>
          </p:cNvSpPr>
          <p:nvPr>
            <p:ph type="subTitle" idx="4294967295"/>
          </p:nvPr>
        </p:nvSpPr>
        <p:spPr>
          <a:xfrm>
            <a:off x="6976385" y="5009744"/>
            <a:ext cx="4567771" cy="426805"/>
          </a:xfrm>
          <a:prstGeom prst="rect">
            <a:avLst/>
          </a:prstGeom>
          <a:noFill/>
          <a:ln>
            <a:noFill/>
          </a:ln>
        </p:spPr>
        <p:txBody>
          <a:bodyPr spcFirstLastPara="1" wrap="square" lIns="121787" tIns="121787" rIns="121787" bIns="121787" anchor="t" anchorCtr="0">
            <a:noAutofit/>
          </a:bodyPr>
          <a:lstStyle/>
          <a:p>
            <a:pPr>
              <a:lnSpc>
                <a:spcPct val="90000"/>
              </a:lnSpc>
              <a:buClr>
                <a:schemeClr val="dk2"/>
              </a:buClr>
              <a:buSzPts val="1200"/>
            </a:pPr>
            <a:r>
              <a:rPr lang="en" sz="1599">
                <a:solidFill>
                  <a:schemeClr val="dk2"/>
                </a:solidFill>
              </a:rPr>
              <a:t>Learn new languages and techniques</a:t>
            </a:r>
            <a:endParaRPr sz="1599">
              <a:solidFill>
                <a:schemeClr val="dk2"/>
              </a:solidFill>
            </a:endParaRPr>
          </a:p>
        </p:txBody>
      </p:sp>
      <p:pic>
        <p:nvPicPr>
          <p:cNvPr id="1849" name="Google Shape;1849;p150"/>
          <p:cNvPicPr preferRelativeResize="0">
            <a:picLocks noGrp="1"/>
          </p:cNvPicPr>
          <p:nvPr>
            <p:ph type="pic" idx="4294967295"/>
          </p:nvPr>
        </p:nvPicPr>
        <p:blipFill rotWithShape="1">
          <a:blip r:embed="rId3">
            <a:alphaModFix/>
          </a:blip>
          <a:srcRect/>
          <a:stretch/>
        </p:blipFill>
        <p:spPr>
          <a:xfrm>
            <a:off x="6258658" y="3437128"/>
            <a:ext cx="416616" cy="426777"/>
          </a:xfrm>
          <a:prstGeom prst="rect">
            <a:avLst/>
          </a:prstGeom>
          <a:noFill/>
          <a:ln>
            <a:noFill/>
          </a:ln>
        </p:spPr>
      </p:pic>
      <p:pic>
        <p:nvPicPr>
          <p:cNvPr id="1850" name="Google Shape;1850;p150"/>
          <p:cNvPicPr preferRelativeResize="0">
            <a:picLocks noGrp="1"/>
          </p:cNvPicPr>
          <p:nvPr>
            <p:ph type="pic" idx="4294967295"/>
          </p:nvPr>
        </p:nvPicPr>
        <p:blipFill rotWithShape="1">
          <a:blip r:embed="rId4" cstate="screen">
            <a:alphaModFix/>
            <a:extLst>
              <a:ext uri="{28A0092B-C50C-407E-A947-70E740481C1C}">
                <a14:useLocalDpi xmlns:a14="http://schemas.microsoft.com/office/drawing/2010/main"/>
              </a:ext>
            </a:extLst>
          </a:blip>
          <a:srcRect l="248" r="248"/>
          <a:stretch/>
        </p:blipFill>
        <p:spPr>
          <a:xfrm>
            <a:off x="6254604" y="2031642"/>
            <a:ext cx="424663" cy="426777"/>
          </a:xfrm>
          <a:prstGeom prst="rect">
            <a:avLst/>
          </a:prstGeom>
          <a:noFill/>
          <a:ln>
            <a:noFill/>
          </a:ln>
        </p:spPr>
      </p:pic>
      <p:pic>
        <p:nvPicPr>
          <p:cNvPr id="1851" name="Google Shape;1851;p150"/>
          <p:cNvPicPr preferRelativeResize="0">
            <a:picLocks noGrp="1"/>
          </p:cNvPicPr>
          <p:nvPr>
            <p:ph type="pic" idx="4294967295"/>
          </p:nvPr>
        </p:nvPicPr>
        <p:blipFill rotWithShape="1">
          <a:blip r:embed="rId5" cstate="screen">
            <a:alphaModFix/>
            <a:extLst>
              <a:ext uri="{28A0092B-C50C-407E-A947-70E740481C1C}">
                <a14:useLocalDpi xmlns:a14="http://schemas.microsoft.com/office/drawing/2010/main"/>
              </a:ext>
            </a:extLst>
          </a:blip>
          <a:srcRect/>
          <a:stretch/>
        </p:blipFill>
        <p:spPr>
          <a:xfrm>
            <a:off x="6268376" y="4828461"/>
            <a:ext cx="426777" cy="426777"/>
          </a:xfrm>
          <a:prstGeom prst="rect">
            <a:avLst/>
          </a:prstGeom>
          <a:noFill/>
          <a:ln>
            <a:noFill/>
          </a:ln>
        </p:spPr>
      </p:pic>
      <p:sp>
        <p:nvSpPr>
          <p:cNvPr id="1852" name="Google Shape;1852;p150"/>
          <p:cNvSpPr/>
          <p:nvPr/>
        </p:nvSpPr>
        <p:spPr>
          <a:xfrm>
            <a:off x="6101479" y="1879555"/>
            <a:ext cx="730923" cy="730923"/>
          </a:xfrm>
          <a:prstGeom prst="ellipse">
            <a:avLst/>
          </a:prstGeom>
          <a:no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853" name="Google Shape;1853;p150"/>
          <p:cNvSpPr/>
          <p:nvPr/>
        </p:nvSpPr>
        <p:spPr>
          <a:xfrm>
            <a:off x="6101479" y="3265088"/>
            <a:ext cx="730923" cy="730923"/>
          </a:xfrm>
          <a:prstGeom prst="ellipse">
            <a:avLst/>
          </a:prstGeom>
          <a:no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854" name="Google Shape;1854;p150"/>
          <p:cNvSpPr/>
          <p:nvPr/>
        </p:nvSpPr>
        <p:spPr>
          <a:xfrm>
            <a:off x="6101479" y="4638616"/>
            <a:ext cx="730923" cy="730923"/>
          </a:xfrm>
          <a:prstGeom prst="ellipse">
            <a:avLst/>
          </a:prstGeom>
          <a:noFill/>
          <a:ln w="19050" cap="flat" cmpd="sng">
            <a:solidFill>
              <a:schemeClr val="accent1"/>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1855" name="Google Shape;1855;p150"/>
          <p:cNvSpPr txBox="1">
            <a:spLocks noGrp="1"/>
          </p:cNvSpPr>
          <p:nvPr>
            <p:ph type="subTitle" idx="4294967295"/>
          </p:nvPr>
        </p:nvSpPr>
        <p:spPr>
          <a:xfrm>
            <a:off x="6968958" y="2219176"/>
            <a:ext cx="4567771" cy="426805"/>
          </a:xfrm>
          <a:prstGeom prst="rect">
            <a:avLst/>
          </a:prstGeom>
          <a:noFill/>
          <a:ln>
            <a:noFill/>
          </a:ln>
        </p:spPr>
        <p:txBody>
          <a:bodyPr spcFirstLastPara="1" wrap="square" lIns="121787" tIns="121787" rIns="121787" bIns="121787" anchor="t" anchorCtr="0">
            <a:noAutofit/>
          </a:bodyPr>
          <a:lstStyle/>
          <a:p>
            <a:pPr>
              <a:lnSpc>
                <a:spcPct val="90000"/>
              </a:lnSpc>
              <a:buClr>
                <a:schemeClr val="dk2"/>
              </a:buClr>
              <a:buSzPts val="1200"/>
            </a:pPr>
            <a:r>
              <a:rPr lang="en" sz="1599">
                <a:solidFill>
                  <a:schemeClr val="dk2"/>
                </a:solidFill>
              </a:rPr>
              <a:t>And satisfaction by focusing on real problems</a:t>
            </a:r>
            <a:endParaRPr sz="1599">
              <a:solidFill>
                <a:schemeClr val="dk2"/>
              </a:solidFill>
            </a:endParaRPr>
          </a:p>
        </p:txBody>
      </p:sp>
      <p:sp>
        <p:nvSpPr>
          <p:cNvPr id="1857" name="Google Shape;1857;p150"/>
          <p:cNvSpPr txBox="1">
            <a:spLocks noGrp="1"/>
          </p:cNvSpPr>
          <p:nvPr>
            <p:ph type="title" idx="4294967295"/>
          </p:nvPr>
        </p:nvSpPr>
        <p:spPr>
          <a:xfrm>
            <a:off x="5639" y="349385"/>
            <a:ext cx="12180722" cy="900366"/>
          </a:xfrm>
          <a:prstGeom prst="rect">
            <a:avLst/>
          </a:prstGeom>
          <a:noFill/>
          <a:ln>
            <a:noFill/>
          </a:ln>
        </p:spPr>
        <p:txBody>
          <a:bodyPr spcFirstLastPara="1" wrap="square" lIns="121787" tIns="121787" rIns="121787" bIns="121787" anchor="ctr" anchorCtr="0">
            <a:noAutofit/>
          </a:bodyPr>
          <a:lstStyle/>
          <a:p>
            <a:pPr algn="ctr"/>
            <a:r>
              <a:rPr lang="en" sz="4796" b="1">
                <a:solidFill>
                  <a:schemeClr val="dk1"/>
                </a:solidFill>
              </a:rPr>
              <a:t>GitHub Copilot Impact</a:t>
            </a:r>
            <a:endParaRPr sz="4796"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151"/>
          <p:cNvSpPr txBox="1">
            <a:spLocks noGrp="1"/>
          </p:cNvSpPr>
          <p:nvPr>
            <p:ph type="sldNum" idx="4294967295"/>
          </p:nvPr>
        </p:nvSpPr>
        <p:spPr>
          <a:xfrm>
            <a:off x="11404131" y="6330448"/>
            <a:ext cx="730923" cy="524315"/>
          </a:xfrm>
          <a:prstGeom prst="rect">
            <a:avLst/>
          </a:prstGeom>
        </p:spPr>
        <p:txBody>
          <a:bodyPr spcFirstLastPara="1" wrap="square" lIns="121787" tIns="121787" rIns="121787" bIns="121787" anchor="t" anchorCtr="0">
            <a:noAutofit/>
          </a:bodyPr>
          <a:lstStyle/>
          <a:p>
            <a:pPr defTabSz="1218072">
              <a:buClr>
                <a:srgbClr val="000000"/>
              </a:buClr>
            </a:pPr>
            <a:fld id="{00000000-1234-1234-1234-123412341234}" type="slidenum">
              <a:rPr lang="en" sz="1865" kern="0">
                <a:solidFill>
                  <a:srgbClr val="000000"/>
                </a:solidFill>
                <a:latin typeface="Arial"/>
                <a:cs typeface="Arial"/>
                <a:sym typeface="Arial"/>
              </a:rPr>
              <a:pPr defTabSz="1218072">
                <a:buClr>
                  <a:srgbClr val="000000"/>
                </a:buClr>
              </a:pPr>
              <a:t>12</a:t>
            </a:fld>
            <a:endParaRPr sz="1865" kern="0">
              <a:solidFill>
                <a:srgbClr val="000000"/>
              </a:solidFill>
              <a:latin typeface="Arial"/>
              <a:cs typeface="Arial"/>
              <a:sym typeface="Arial"/>
            </a:endParaRPr>
          </a:p>
        </p:txBody>
      </p:sp>
      <p:sp>
        <p:nvSpPr>
          <p:cNvPr id="1863" name="Google Shape;1863;p151"/>
          <p:cNvSpPr txBox="1">
            <a:spLocks noGrp="1"/>
          </p:cNvSpPr>
          <p:nvPr>
            <p:ph type="title"/>
          </p:nvPr>
        </p:nvSpPr>
        <p:spPr>
          <a:xfrm>
            <a:off x="4050527" y="2803579"/>
            <a:ext cx="7353591" cy="1250842"/>
          </a:xfrm>
          <a:prstGeom prst="rect">
            <a:avLst/>
          </a:prstGeom>
        </p:spPr>
        <p:txBody>
          <a:bodyPr spcFirstLastPara="1" wrap="square" lIns="121787" tIns="121787" rIns="121787" bIns="121787" anchor="ctr" anchorCtr="0">
            <a:noAutofit/>
          </a:bodyPr>
          <a:lstStyle/>
          <a:p>
            <a:r>
              <a:rPr lang="en"/>
              <a:t>Getting Started</a:t>
            </a:r>
            <a:endParaRPr/>
          </a:p>
        </p:txBody>
      </p:sp>
      <p:pic>
        <p:nvPicPr>
          <p:cNvPr id="1864" name="Google Shape;1864;p15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73202" y="2515446"/>
            <a:ext cx="1827108" cy="1827108"/>
          </a:xfrm>
          <a:prstGeom prst="rect">
            <a:avLst/>
          </a:prstGeom>
          <a:noFill/>
          <a:ln>
            <a:noFill/>
          </a:ln>
        </p:spPr>
      </p:pic>
      <p:sp>
        <p:nvSpPr>
          <p:cNvPr id="2" name="Google Shape;1752;p142">
            <a:extLst>
              <a:ext uri="{FF2B5EF4-FFF2-40B4-BE49-F238E27FC236}">
                <a16:creationId xmlns:a16="http://schemas.microsoft.com/office/drawing/2014/main" id="{D1545020-2C1C-1304-878F-045203A75B4B}"/>
              </a:ext>
            </a:extLst>
          </p:cNvPr>
          <p:cNvSpPr txBox="1">
            <a:spLocks/>
          </p:cNvSpPr>
          <p:nvPr/>
        </p:nvSpPr>
        <p:spPr>
          <a:xfrm>
            <a:off x="4144755" y="3767473"/>
            <a:ext cx="6409408" cy="404825"/>
          </a:xfrm>
          <a:prstGeom prst="rect">
            <a:avLst/>
          </a:prstGeom>
          <a:noFill/>
          <a:ln>
            <a:noFill/>
          </a:ln>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8B949E"/>
              </a:buClr>
              <a:buSzPts val="1100"/>
              <a:buFont typeface="Arial"/>
              <a:buNone/>
              <a:defRPr sz="10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defTabSz="1218072"/>
            <a:r>
              <a:rPr lang="en-US" sz="2664" kern="0">
                <a:solidFill>
                  <a:srgbClr val="717780"/>
                </a:solidFill>
                <a:latin typeface="Arial"/>
              </a:rPr>
              <a:t>Your First Steps with Copilot</a:t>
            </a:r>
          </a:p>
        </p:txBody>
      </p:sp>
    </p:spTree>
    <p:extLst>
      <p:ext uri="{BB962C8B-B14F-4D97-AF65-F5344CB8AC3E}">
        <p14:creationId xmlns:p14="http://schemas.microsoft.com/office/powerpoint/2010/main" val="1733098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70" name="Google Shape;1870;p152"/>
          <p:cNvSpPr txBox="1">
            <a:spLocks noGrp="1"/>
          </p:cNvSpPr>
          <p:nvPr>
            <p:ph type="subTitle" idx="1"/>
          </p:nvPr>
        </p:nvSpPr>
        <p:spPr>
          <a:xfrm>
            <a:off x="1535451" y="4282791"/>
            <a:ext cx="2606786" cy="389639"/>
          </a:xfrm>
          <a:prstGeom prst="rect">
            <a:avLst/>
          </a:prstGeom>
        </p:spPr>
        <p:txBody>
          <a:bodyPr spcFirstLastPara="1" wrap="square" lIns="121787" tIns="121787" rIns="121787" bIns="121787" anchor="t" anchorCtr="0">
            <a:noAutofit/>
          </a:bodyPr>
          <a:lstStyle/>
          <a:p>
            <a:r>
              <a:rPr lang="en" sz="2398"/>
              <a:t>GitHub account</a:t>
            </a:r>
            <a:endParaRPr/>
          </a:p>
        </p:txBody>
      </p:sp>
      <p:sp>
        <p:nvSpPr>
          <p:cNvPr id="1871" name="Google Shape;1871;p152"/>
          <p:cNvSpPr txBox="1">
            <a:spLocks noGrp="1"/>
          </p:cNvSpPr>
          <p:nvPr>
            <p:ph type="subTitle" idx="3"/>
          </p:nvPr>
        </p:nvSpPr>
        <p:spPr>
          <a:xfrm>
            <a:off x="4815514" y="4282791"/>
            <a:ext cx="2606786" cy="389639"/>
          </a:xfrm>
          <a:prstGeom prst="rect">
            <a:avLst/>
          </a:prstGeom>
        </p:spPr>
        <p:txBody>
          <a:bodyPr spcFirstLastPara="1" wrap="square" lIns="121787" tIns="121787" rIns="121787" bIns="121787" anchor="t" anchorCtr="0">
            <a:noAutofit/>
          </a:bodyPr>
          <a:lstStyle/>
          <a:p>
            <a:r>
              <a:rPr lang="en" sz="2398"/>
              <a:t>Copilot license</a:t>
            </a:r>
            <a:endParaRPr/>
          </a:p>
        </p:txBody>
      </p:sp>
      <p:sp>
        <p:nvSpPr>
          <p:cNvPr id="1872" name="Google Shape;1872;p152"/>
          <p:cNvSpPr txBox="1">
            <a:spLocks noGrp="1"/>
          </p:cNvSpPr>
          <p:nvPr>
            <p:ph type="subTitle" idx="5"/>
          </p:nvPr>
        </p:nvSpPr>
        <p:spPr>
          <a:xfrm>
            <a:off x="8169408" y="4282791"/>
            <a:ext cx="2606786" cy="389639"/>
          </a:xfrm>
          <a:prstGeom prst="rect">
            <a:avLst/>
          </a:prstGeom>
        </p:spPr>
        <p:txBody>
          <a:bodyPr spcFirstLastPara="1" wrap="square" lIns="121787" tIns="121787" rIns="121787" bIns="121787" anchor="t" anchorCtr="0">
            <a:noAutofit/>
          </a:bodyPr>
          <a:lstStyle/>
          <a:p>
            <a:r>
              <a:rPr lang="en" sz="2398"/>
              <a:t>Supported IDE</a:t>
            </a:r>
            <a:endParaRPr/>
          </a:p>
        </p:txBody>
      </p:sp>
      <p:sp>
        <p:nvSpPr>
          <p:cNvPr id="1873" name="Google Shape;1873;p152"/>
          <p:cNvSpPr txBox="1">
            <a:spLocks noGrp="1"/>
          </p:cNvSpPr>
          <p:nvPr>
            <p:ph type="title"/>
          </p:nvPr>
        </p:nvSpPr>
        <p:spPr>
          <a:xfrm>
            <a:off x="5639" y="350883"/>
            <a:ext cx="12180722" cy="901965"/>
          </a:xfrm>
          <a:prstGeom prst="rect">
            <a:avLst/>
          </a:prstGeom>
        </p:spPr>
        <p:txBody>
          <a:bodyPr spcFirstLastPara="1" wrap="square" lIns="45658" tIns="22846" rIns="45658" bIns="22846" anchor="ctr" anchorCtr="0">
            <a:noAutofit/>
          </a:bodyPr>
          <a:lstStyle/>
          <a:p>
            <a:r>
              <a:rPr lang="en"/>
              <a:t>What is Required ?</a:t>
            </a:r>
            <a:endParaRPr/>
          </a:p>
        </p:txBody>
      </p:sp>
      <p:pic>
        <p:nvPicPr>
          <p:cNvPr id="1874" name="Google Shape;1874;p15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503250" y="2502642"/>
            <a:ext cx="1231327" cy="1231327"/>
          </a:xfrm>
          <a:prstGeom prst="rect">
            <a:avLst/>
          </a:prstGeom>
          <a:noFill/>
          <a:ln>
            <a:noFill/>
          </a:ln>
        </p:spPr>
      </p:pic>
      <p:pic>
        <p:nvPicPr>
          <p:cNvPr id="1875" name="Google Shape;1875;p15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046468" y="2691982"/>
            <a:ext cx="852651" cy="852651"/>
          </a:xfrm>
          <a:prstGeom prst="rect">
            <a:avLst/>
          </a:prstGeom>
          <a:noFill/>
          <a:ln>
            <a:noFill/>
          </a:ln>
        </p:spPr>
      </p:pic>
      <p:pic>
        <p:nvPicPr>
          <p:cNvPr id="1876" name="Google Shape;1876;p15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223183" y="2503674"/>
            <a:ext cx="1231327" cy="12292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6" name="Google Shape;1896;p154"/>
          <p:cNvSpPr txBox="1">
            <a:spLocks noGrp="1"/>
          </p:cNvSpPr>
          <p:nvPr>
            <p:ph type="title" idx="4294967295"/>
          </p:nvPr>
        </p:nvSpPr>
        <p:spPr>
          <a:xfrm>
            <a:off x="5639" y="343289"/>
            <a:ext cx="12180722" cy="820041"/>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Copilot in Your IDE</a:t>
            </a:r>
          </a:p>
        </p:txBody>
      </p:sp>
      <p:pic>
        <p:nvPicPr>
          <p:cNvPr id="1897" name="Google Shape;1897;p15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93057" y="2641173"/>
            <a:ext cx="2282320" cy="983456"/>
          </a:xfrm>
          <a:prstGeom prst="rect">
            <a:avLst/>
          </a:prstGeom>
          <a:noFill/>
          <a:ln>
            <a:noFill/>
          </a:ln>
          <a:effectLst>
            <a:outerShdw blurRad="57150" dist="38100" dir="2400000" algn="bl" rotWithShape="0">
              <a:srgbClr val="B7B7B7">
                <a:alpha val="40000"/>
              </a:srgbClr>
            </a:outerShdw>
          </a:effectLst>
        </p:spPr>
      </p:pic>
      <p:sp>
        <p:nvSpPr>
          <p:cNvPr id="1898" name="Google Shape;1898;p154"/>
          <p:cNvSpPr txBox="1"/>
          <p:nvPr/>
        </p:nvSpPr>
        <p:spPr>
          <a:xfrm>
            <a:off x="1393072" y="1807635"/>
            <a:ext cx="2282287" cy="532954"/>
          </a:xfrm>
          <a:prstGeom prst="rect">
            <a:avLst/>
          </a:prstGeom>
          <a:noFill/>
          <a:ln>
            <a:noFill/>
          </a:ln>
        </p:spPr>
        <p:txBody>
          <a:bodyPr spcFirstLastPara="1" wrap="square" lIns="121787" tIns="121787" rIns="121787" bIns="121787" anchor="t" anchorCtr="0">
            <a:spAutoFit/>
          </a:bodyPr>
          <a:lstStyle/>
          <a:p>
            <a:pPr algn="ctr" defTabSz="1218072">
              <a:buClr>
                <a:srgbClr val="000000"/>
              </a:buClr>
            </a:pPr>
            <a:r>
              <a:rPr lang="en" sz="1865" kern="0">
                <a:solidFill>
                  <a:srgbClr val="FFFFFF"/>
                </a:solidFill>
                <a:latin typeface="Arial"/>
                <a:cs typeface="Arial"/>
                <a:sym typeface="Arial"/>
              </a:rPr>
              <a:t>IDE Extensions</a:t>
            </a:r>
            <a:endParaRPr sz="1865" kern="0">
              <a:solidFill>
                <a:srgbClr val="FFFFFF"/>
              </a:solidFill>
              <a:latin typeface="Arial"/>
              <a:cs typeface="Arial"/>
              <a:sym typeface="Arial"/>
            </a:endParaRPr>
          </a:p>
        </p:txBody>
      </p:sp>
      <p:sp>
        <p:nvSpPr>
          <p:cNvPr id="1899" name="Google Shape;1899;p154"/>
          <p:cNvSpPr/>
          <p:nvPr/>
        </p:nvSpPr>
        <p:spPr>
          <a:xfrm>
            <a:off x="4230893" y="3207272"/>
            <a:ext cx="813647" cy="864400"/>
          </a:xfrm>
          <a:prstGeom prst="stripedRightArrow">
            <a:avLst>
              <a:gd name="adj1" fmla="val 50000"/>
              <a:gd name="adj2" fmla="val 50000"/>
            </a:avLst>
          </a:prstGeom>
          <a:gradFill>
            <a:gsLst>
              <a:gs pos="0">
                <a:srgbClr val="A371F7"/>
              </a:gs>
              <a:gs pos="100000">
                <a:srgbClr val="388BFD"/>
              </a:gs>
            </a:gsLst>
            <a:lin ang="3599321" scaled="0"/>
          </a:gra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pic>
        <p:nvPicPr>
          <p:cNvPr id="1900" name="Google Shape;1900;p15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247552" y="1366342"/>
            <a:ext cx="6340899" cy="4761096"/>
          </a:xfrm>
          <a:prstGeom prst="rect">
            <a:avLst/>
          </a:prstGeom>
          <a:noFill/>
          <a:ln>
            <a:noFill/>
          </a:ln>
        </p:spPr>
      </p:pic>
      <p:pic>
        <p:nvPicPr>
          <p:cNvPr id="1901" name="Google Shape;1901;p15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93073" y="3624607"/>
            <a:ext cx="2282320" cy="524315"/>
          </a:xfrm>
          <a:prstGeom prst="rect">
            <a:avLst/>
          </a:prstGeom>
          <a:noFill/>
          <a:ln>
            <a:noFill/>
          </a:ln>
          <a:effectLst>
            <a:outerShdw blurRad="57150" dist="38100" dir="2400000" algn="bl" rotWithShape="0">
              <a:srgbClr val="B7B7B7">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pic>
        <p:nvPicPr>
          <p:cNvPr id="1906" name="Google Shape;1906;p15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730578" y="1261062"/>
            <a:ext cx="6419238" cy="4867795"/>
          </a:xfrm>
          <a:prstGeom prst="rect">
            <a:avLst/>
          </a:prstGeom>
          <a:noFill/>
          <a:ln>
            <a:noFill/>
          </a:ln>
        </p:spPr>
      </p:pic>
      <p:grpSp>
        <p:nvGrpSpPr>
          <p:cNvPr id="1907" name="Google Shape;1907;p155"/>
          <p:cNvGrpSpPr/>
          <p:nvPr/>
        </p:nvGrpSpPr>
        <p:grpSpPr>
          <a:xfrm>
            <a:off x="5730538" y="1261078"/>
            <a:ext cx="6419190" cy="4867906"/>
            <a:chOff x="3677026" y="618565"/>
            <a:chExt cx="4817886" cy="3657602"/>
          </a:xfrm>
        </p:grpSpPr>
        <p:pic>
          <p:nvPicPr>
            <p:cNvPr id="1908" name="Google Shape;1908;p15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677026" y="618565"/>
              <a:ext cx="4817886" cy="3657602"/>
            </a:xfrm>
            <a:prstGeom prst="rect">
              <a:avLst/>
            </a:prstGeom>
            <a:noFill/>
            <a:ln>
              <a:noFill/>
            </a:ln>
          </p:spPr>
        </p:pic>
        <p:sp>
          <p:nvSpPr>
            <p:cNvPr id="1909" name="Google Shape;1909;p155"/>
            <p:cNvSpPr/>
            <p:nvPr/>
          </p:nvSpPr>
          <p:spPr>
            <a:xfrm>
              <a:off x="3920015" y="2310697"/>
              <a:ext cx="4566600" cy="1837800"/>
            </a:xfrm>
            <a:prstGeom prst="rect">
              <a:avLst/>
            </a:prstGeom>
            <a:solidFill>
              <a:srgbClr val="242930"/>
            </a:solidFill>
            <a:ln>
              <a:noFill/>
            </a:ln>
          </p:spPr>
          <p:txBody>
            <a:bodyPr spcFirstLastPara="1" wrap="square" lIns="121787" tIns="60877" rIns="121787" bIns="60877" anchor="ctr" anchorCtr="0">
              <a:noAutofit/>
            </a:bodyPr>
            <a:lstStyle/>
            <a:p>
              <a:pPr algn="ctr" defTabSz="1218072">
                <a:buClr>
                  <a:srgbClr val="000000"/>
                </a:buClr>
              </a:pPr>
              <a:endParaRPr sz="2398" kern="0">
                <a:solidFill>
                  <a:srgbClr val="0A0C10"/>
                </a:solidFill>
                <a:latin typeface="Calibri"/>
                <a:ea typeface="Calibri"/>
                <a:cs typeface="Calibri"/>
                <a:sym typeface="Calibri"/>
              </a:endParaRPr>
            </a:p>
          </p:txBody>
        </p:sp>
        <p:sp>
          <p:nvSpPr>
            <p:cNvPr id="1910" name="Google Shape;1910;p155"/>
            <p:cNvSpPr/>
            <p:nvPr/>
          </p:nvSpPr>
          <p:spPr>
            <a:xfrm>
              <a:off x="3920027" y="4139005"/>
              <a:ext cx="488400" cy="128100"/>
            </a:xfrm>
            <a:prstGeom prst="rect">
              <a:avLst/>
            </a:prstGeom>
            <a:solidFill>
              <a:srgbClr val="1B1F23"/>
            </a:solidFill>
            <a:ln>
              <a:noFill/>
            </a:ln>
          </p:spPr>
          <p:txBody>
            <a:bodyPr spcFirstLastPara="1" wrap="square" lIns="121787" tIns="60877" rIns="121787" bIns="60877" anchor="ctr" anchorCtr="0">
              <a:noAutofit/>
            </a:bodyPr>
            <a:lstStyle/>
            <a:p>
              <a:pPr algn="ctr" defTabSz="1218072">
                <a:buClr>
                  <a:srgbClr val="000000"/>
                </a:buClr>
              </a:pPr>
              <a:endParaRPr sz="2398" kern="0">
                <a:solidFill>
                  <a:srgbClr val="0A0C10"/>
                </a:solidFill>
                <a:latin typeface="Calibri"/>
                <a:ea typeface="Calibri"/>
                <a:cs typeface="Calibri"/>
                <a:sym typeface="Calibri"/>
              </a:endParaRPr>
            </a:p>
          </p:txBody>
        </p:sp>
      </p:grpSp>
      <p:grpSp>
        <p:nvGrpSpPr>
          <p:cNvPr id="1911" name="Google Shape;1911;p155"/>
          <p:cNvGrpSpPr/>
          <p:nvPr/>
        </p:nvGrpSpPr>
        <p:grpSpPr>
          <a:xfrm>
            <a:off x="5730578" y="1261078"/>
            <a:ext cx="6419190" cy="4867906"/>
            <a:chOff x="3677026" y="618565"/>
            <a:chExt cx="4817886" cy="3657602"/>
          </a:xfrm>
        </p:grpSpPr>
        <p:pic>
          <p:nvPicPr>
            <p:cNvPr id="1912" name="Google Shape;1912;p15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677026" y="618565"/>
              <a:ext cx="4817886" cy="3657602"/>
            </a:xfrm>
            <a:prstGeom prst="rect">
              <a:avLst/>
            </a:prstGeom>
            <a:noFill/>
            <a:ln>
              <a:noFill/>
            </a:ln>
          </p:spPr>
        </p:pic>
        <p:sp>
          <p:nvSpPr>
            <p:cNvPr id="1913" name="Google Shape;1913;p155"/>
            <p:cNvSpPr/>
            <p:nvPr/>
          </p:nvSpPr>
          <p:spPr>
            <a:xfrm>
              <a:off x="3920777" y="4139009"/>
              <a:ext cx="488400" cy="137100"/>
            </a:xfrm>
            <a:prstGeom prst="rect">
              <a:avLst/>
            </a:prstGeom>
            <a:solidFill>
              <a:srgbClr val="1B1F23"/>
            </a:solidFill>
            <a:ln>
              <a:noFill/>
            </a:ln>
          </p:spPr>
          <p:txBody>
            <a:bodyPr spcFirstLastPara="1" wrap="square" lIns="121787" tIns="60877" rIns="121787" bIns="60877" anchor="ctr" anchorCtr="0">
              <a:noAutofit/>
            </a:bodyPr>
            <a:lstStyle/>
            <a:p>
              <a:pPr algn="ctr" defTabSz="1218072">
                <a:buClr>
                  <a:srgbClr val="000000"/>
                </a:buClr>
              </a:pPr>
              <a:endParaRPr sz="2398" kern="0">
                <a:solidFill>
                  <a:srgbClr val="0A0C10"/>
                </a:solidFill>
                <a:latin typeface="Calibri"/>
                <a:ea typeface="Calibri"/>
                <a:cs typeface="Calibri"/>
                <a:sym typeface="Calibri"/>
              </a:endParaRPr>
            </a:p>
          </p:txBody>
        </p:sp>
        <p:sp>
          <p:nvSpPr>
            <p:cNvPr id="1914" name="Google Shape;1914;p155"/>
            <p:cNvSpPr/>
            <p:nvPr/>
          </p:nvSpPr>
          <p:spPr>
            <a:xfrm>
              <a:off x="3920789" y="1930998"/>
              <a:ext cx="4566600" cy="2214000"/>
            </a:xfrm>
            <a:prstGeom prst="rect">
              <a:avLst/>
            </a:prstGeom>
            <a:solidFill>
              <a:srgbClr val="242930"/>
            </a:solidFill>
            <a:ln>
              <a:noFill/>
            </a:ln>
          </p:spPr>
          <p:txBody>
            <a:bodyPr spcFirstLastPara="1" wrap="square" lIns="121787" tIns="60877" rIns="121787" bIns="60877" anchor="ctr" anchorCtr="0">
              <a:noAutofit/>
            </a:bodyPr>
            <a:lstStyle/>
            <a:p>
              <a:pPr algn="ctr" defTabSz="1218072">
                <a:buClr>
                  <a:srgbClr val="000000"/>
                </a:buClr>
              </a:pPr>
              <a:endParaRPr sz="2398" kern="0">
                <a:solidFill>
                  <a:srgbClr val="0A0C10"/>
                </a:solidFill>
                <a:latin typeface="Calibri"/>
                <a:ea typeface="Calibri"/>
                <a:cs typeface="Calibri"/>
                <a:sym typeface="Calibri"/>
              </a:endParaRPr>
            </a:p>
          </p:txBody>
        </p:sp>
      </p:grpSp>
      <p:pic>
        <p:nvPicPr>
          <p:cNvPr id="1915" name="Google Shape;1915;p155"/>
          <p:cNvPicPr preferRelativeResize="0"/>
          <p:nvPr/>
        </p:nvPicPr>
        <p:blipFill rotWithShape="1">
          <a:blip r:embed="rId4">
            <a:alphaModFix/>
          </a:blip>
          <a:srcRect/>
          <a:stretch/>
        </p:blipFill>
        <p:spPr>
          <a:xfrm>
            <a:off x="341482" y="2514157"/>
            <a:ext cx="1514111" cy="1514111"/>
          </a:xfrm>
          <a:prstGeom prst="rect">
            <a:avLst/>
          </a:prstGeom>
          <a:noFill/>
          <a:ln>
            <a:noFill/>
          </a:ln>
          <a:effectLst>
            <a:outerShdw blurRad="292100" dist="139700" dir="2700000" algn="tl" rotWithShape="0">
              <a:srgbClr val="333333">
                <a:alpha val="64709"/>
              </a:srgbClr>
            </a:outerShdw>
          </a:effectLst>
        </p:spPr>
      </p:pic>
      <p:sp>
        <p:nvSpPr>
          <p:cNvPr id="1916" name="Google Shape;1916;p155"/>
          <p:cNvSpPr txBox="1">
            <a:spLocks noGrp="1"/>
          </p:cNvSpPr>
          <p:nvPr>
            <p:ph type="title" idx="4294967295"/>
          </p:nvPr>
        </p:nvSpPr>
        <p:spPr>
          <a:xfrm>
            <a:off x="5640" y="349433"/>
            <a:ext cx="12180722" cy="860966"/>
          </a:xfrm>
          <a:prstGeom prst="rect">
            <a:avLst/>
          </a:prstGeom>
          <a:noFill/>
          <a:ln>
            <a:noFill/>
            <a:prstDash/>
          </a:ln>
          <a:effectLst/>
        </p:spPr>
        <p:txBody>
          <a:bodyPr rot="0" spcFirstLastPara="1" vertOverflow="overflow" horzOverflow="overflow" vert="horz" wrap="square" lIns="121787" tIns="60877" rIns="121787" bIns="60877" numCol="1" spcCol="0" rtlCol="0" fromWordArt="0" anchor="t" anchorCtr="0" forceAA="0" compatLnSpc="1">
            <a:prstTxWarp prst="textNoShape">
              <a:avLst/>
            </a:prstTxWarp>
            <a:spAutoFit/>
          </a:bodyPr>
          <a:lstStyle/>
          <a:p>
            <a:pPr algn="ctr" defTabSz="1218072">
              <a:defRPr/>
            </a:pPr>
            <a:r>
              <a:rPr lang="en-US" sz="4796" b="1">
                <a:solidFill>
                  <a:schemeClr val="dk1"/>
                </a:solidFill>
              </a:rPr>
              <a:t>Once Enabled…</a:t>
            </a:r>
          </a:p>
        </p:txBody>
      </p:sp>
      <p:grpSp>
        <p:nvGrpSpPr>
          <p:cNvPr id="1921" name="Google Shape;1921;p155"/>
          <p:cNvGrpSpPr/>
          <p:nvPr/>
        </p:nvGrpSpPr>
        <p:grpSpPr>
          <a:xfrm>
            <a:off x="1958095" y="2740495"/>
            <a:ext cx="3570718" cy="564399"/>
            <a:chOff x="2421287" y="2213492"/>
            <a:chExt cx="1600200" cy="267324"/>
          </a:xfrm>
        </p:grpSpPr>
        <p:sp>
          <p:nvSpPr>
            <p:cNvPr id="1922" name="Google Shape;1922;p155"/>
            <p:cNvSpPr/>
            <p:nvPr/>
          </p:nvSpPr>
          <p:spPr>
            <a:xfrm>
              <a:off x="2421287" y="2343716"/>
              <a:ext cx="1600200" cy="137100"/>
            </a:xfrm>
            <a:prstGeom prst="leftArrow">
              <a:avLst>
                <a:gd name="adj1" fmla="val 50000"/>
                <a:gd name="adj2" fmla="val 50000"/>
              </a:avLst>
            </a:prstGeom>
            <a:solidFill>
              <a:schemeClr val="accent1"/>
            </a:solidFill>
            <a:ln>
              <a:noFill/>
            </a:ln>
          </p:spPr>
          <p:txBody>
            <a:bodyPr spcFirstLastPara="1" wrap="square" lIns="121787" tIns="60877" rIns="121787" bIns="60877" anchor="ctr" anchorCtr="0">
              <a:noAutofit/>
            </a:bodyPr>
            <a:lstStyle/>
            <a:p>
              <a:pPr algn="ctr" defTabSz="1218072">
                <a:buClr>
                  <a:srgbClr val="000000"/>
                </a:buClr>
              </a:pPr>
              <a:endParaRPr sz="2398" kern="0">
                <a:solidFill>
                  <a:srgbClr val="0A0C10"/>
                </a:solidFill>
                <a:latin typeface="Calibri"/>
                <a:ea typeface="Calibri"/>
                <a:cs typeface="Calibri"/>
                <a:sym typeface="Calibri"/>
              </a:endParaRPr>
            </a:p>
          </p:txBody>
        </p:sp>
        <p:sp>
          <p:nvSpPr>
            <p:cNvPr id="1923" name="Google Shape;1923;p155"/>
            <p:cNvSpPr/>
            <p:nvPr/>
          </p:nvSpPr>
          <p:spPr>
            <a:xfrm>
              <a:off x="2878486" y="2213492"/>
              <a:ext cx="1143000" cy="228600"/>
            </a:xfrm>
            <a:prstGeom prst="roundRect">
              <a:avLst>
                <a:gd name="adj" fmla="val 16667"/>
              </a:avLst>
            </a:prstGeom>
            <a:solidFill>
              <a:schemeClr val="accent1"/>
            </a:solidFill>
            <a:ln>
              <a:noFill/>
            </a:ln>
          </p:spPr>
          <p:txBody>
            <a:bodyPr spcFirstLastPara="1" wrap="square" lIns="121787" tIns="60877" rIns="121787" bIns="60877" anchor="ctr" anchorCtr="0">
              <a:noAutofit/>
            </a:bodyPr>
            <a:lstStyle/>
            <a:p>
              <a:pPr algn="ctr" defTabSz="1218072">
                <a:buClr>
                  <a:srgbClr val="000000"/>
                </a:buClr>
              </a:pPr>
              <a:r>
                <a:rPr lang="en" sz="3197" kern="0">
                  <a:solidFill>
                    <a:srgbClr val="FFFFFF"/>
                  </a:solidFill>
                  <a:latin typeface="Arial"/>
                  <a:ea typeface="Roboto"/>
                  <a:cs typeface="Roboto"/>
                  <a:sym typeface="Roboto"/>
                </a:rPr>
                <a:t>Context</a:t>
              </a:r>
              <a:endParaRPr sz="3197" kern="0">
                <a:solidFill>
                  <a:srgbClr val="000000"/>
                </a:solidFill>
                <a:latin typeface="Arial"/>
                <a:cs typeface="Arial"/>
                <a:sym typeface="Arial"/>
              </a:endParaRPr>
            </a:p>
          </p:txBody>
        </p:sp>
      </p:grpSp>
      <p:grpSp>
        <p:nvGrpSpPr>
          <p:cNvPr id="1924" name="Google Shape;1924;p155"/>
          <p:cNvGrpSpPr/>
          <p:nvPr/>
        </p:nvGrpSpPr>
        <p:grpSpPr>
          <a:xfrm>
            <a:off x="2057319" y="3277642"/>
            <a:ext cx="3570719" cy="651623"/>
            <a:chOff x="2421287" y="2460340"/>
            <a:chExt cx="1600200" cy="263928"/>
          </a:xfrm>
        </p:grpSpPr>
        <p:sp>
          <p:nvSpPr>
            <p:cNvPr id="1926" name="Google Shape;1926;p155"/>
            <p:cNvSpPr/>
            <p:nvPr/>
          </p:nvSpPr>
          <p:spPr>
            <a:xfrm>
              <a:off x="2421287" y="2460340"/>
              <a:ext cx="1600200" cy="137100"/>
            </a:xfrm>
            <a:prstGeom prst="rightArrow">
              <a:avLst>
                <a:gd name="adj1" fmla="val 50000"/>
                <a:gd name="adj2" fmla="val 50000"/>
              </a:avLst>
            </a:prstGeom>
            <a:solidFill>
              <a:schemeClr val="accent2"/>
            </a:solidFill>
            <a:ln>
              <a:noFill/>
            </a:ln>
          </p:spPr>
          <p:txBody>
            <a:bodyPr spcFirstLastPara="1" wrap="square" lIns="121787" tIns="60877" rIns="121787" bIns="60877" anchor="ctr" anchorCtr="0">
              <a:noAutofit/>
            </a:bodyPr>
            <a:lstStyle/>
            <a:p>
              <a:pPr algn="ctr" defTabSz="1218072">
                <a:buClr>
                  <a:srgbClr val="000000"/>
                </a:buClr>
              </a:pPr>
              <a:endParaRPr sz="2398" kern="0">
                <a:solidFill>
                  <a:srgbClr val="0A0C10"/>
                </a:solidFill>
                <a:latin typeface="Calibri"/>
                <a:ea typeface="Calibri"/>
                <a:cs typeface="Calibri"/>
                <a:sym typeface="Calibri"/>
              </a:endParaRPr>
            </a:p>
          </p:txBody>
        </p:sp>
        <p:sp>
          <p:nvSpPr>
            <p:cNvPr id="1925" name="Google Shape;1925;p155"/>
            <p:cNvSpPr/>
            <p:nvPr/>
          </p:nvSpPr>
          <p:spPr>
            <a:xfrm>
              <a:off x="2421289" y="2495668"/>
              <a:ext cx="1143000" cy="228600"/>
            </a:xfrm>
            <a:prstGeom prst="roundRect">
              <a:avLst>
                <a:gd name="adj" fmla="val 16667"/>
              </a:avLst>
            </a:prstGeom>
            <a:solidFill>
              <a:schemeClr val="accent2"/>
            </a:solidFill>
            <a:ln>
              <a:noFill/>
            </a:ln>
          </p:spPr>
          <p:txBody>
            <a:bodyPr spcFirstLastPara="1" wrap="square" lIns="121787" tIns="60877" rIns="121787" bIns="60877" anchor="ctr" anchorCtr="0">
              <a:noAutofit/>
            </a:bodyPr>
            <a:lstStyle/>
            <a:p>
              <a:pPr algn="ctr" defTabSz="1218072">
                <a:buClr>
                  <a:srgbClr val="000000"/>
                </a:buClr>
              </a:pPr>
              <a:r>
                <a:rPr lang="en" sz="3197" kern="0">
                  <a:solidFill>
                    <a:srgbClr val="FFFFFF"/>
                  </a:solidFill>
                  <a:latin typeface="Arial"/>
                  <a:ea typeface="Roboto"/>
                  <a:cs typeface="Roboto"/>
                  <a:sym typeface="Roboto"/>
                </a:rPr>
                <a:t>Suggestions</a:t>
              </a:r>
              <a:endParaRPr sz="3197" kern="0">
                <a:solidFill>
                  <a:srgbClr val="000000"/>
                </a:solidFill>
                <a:latin typeface="Arial"/>
                <a:cs typeface="Arial"/>
                <a:sym typeface="Arial"/>
              </a:endParaRPr>
            </a:p>
          </p:txBody>
        </p:sp>
      </p:grpSp>
      <p:pic>
        <p:nvPicPr>
          <p:cNvPr id="1927" name="Google Shape;1927;p15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76254" y="4961445"/>
            <a:ext cx="836424" cy="804111"/>
          </a:xfrm>
          <a:prstGeom prst="rect">
            <a:avLst/>
          </a:prstGeom>
          <a:noFill/>
          <a:ln>
            <a:noFill/>
          </a:ln>
          <a:effectLst>
            <a:reflection stA="50000" endPos="30000" dist="38100" dir="5400000" fadeDir="5400012" sy="-100000" algn="bl" rotWithShape="0"/>
          </a:effectLst>
        </p:spPr>
      </p:pic>
      <p:pic>
        <p:nvPicPr>
          <p:cNvPr id="1928" name="Google Shape;1928;p15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773937" y="4961445"/>
            <a:ext cx="836424" cy="804111"/>
          </a:xfrm>
          <a:prstGeom prst="rect">
            <a:avLst/>
          </a:prstGeom>
          <a:noFill/>
          <a:ln>
            <a:noFill/>
          </a:ln>
          <a:effectLst>
            <a:reflection stA="50000" endPos="30000" dist="38100" dir="5400000" fadeDir="5400012" sy="-100000" algn="bl" rotWithShape="0"/>
          </a:effectLst>
        </p:spPr>
      </p:pic>
      <p:pic>
        <p:nvPicPr>
          <p:cNvPr id="1929" name="Google Shape;1929;p15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2871621" y="4961445"/>
            <a:ext cx="836424" cy="804111"/>
          </a:xfrm>
          <a:prstGeom prst="rect">
            <a:avLst/>
          </a:prstGeom>
          <a:noFill/>
          <a:ln>
            <a:noFill/>
          </a:ln>
          <a:effectLst>
            <a:reflection stA="50000" endPos="30000" dist="38100" dir="5400000" fadeDir="5400012" sy="-100000" algn="bl" rotWithShape="0"/>
          </a:effectLst>
        </p:spPr>
      </p:pic>
      <p:pic>
        <p:nvPicPr>
          <p:cNvPr id="1930" name="Google Shape;1930;p15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969305" y="4961445"/>
            <a:ext cx="836424" cy="804111"/>
          </a:xfrm>
          <a:prstGeom prst="rect">
            <a:avLst/>
          </a:prstGeom>
          <a:noFill/>
          <a:ln>
            <a:noFill/>
          </a:ln>
          <a:effectLst>
            <a:reflection stA="50000" endPos="30000" dist="38100" dir="5400000" fadeDir="5400012"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2">
          <a:extLst>
            <a:ext uri="{FF2B5EF4-FFF2-40B4-BE49-F238E27FC236}">
              <a16:creationId xmlns:a16="http://schemas.microsoft.com/office/drawing/2014/main" id="{DB650B83-E0EB-2D26-3AF2-CA29AEB0C5C6}"/>
            </a:ext>
          </a:extLst>
        </p:cNvPr>
        <p:cNvGrpSpPr/>
        <p:nvPr/>
      </p:nvGrpSpPr>
      <p:grpSpPr>
        <a:xfrm>
          <a:off x="0" y="0"/>
          <a:ext cx="0" cy="0"/>
          <a:chOff x="0" y="0"/>
          <a:chExt cx="0" cy="0"/>
        </a:xfrm>
      </p:grpSpPr>
      <p:sp>
        <p:nvSpPr>
          <p:cNvPr id="1944" name="Google Shape;1944;p157">
            <a:extLst>
              <a:ext uri="{FF2B5EF4-FFF2-40B4-BE49-F238E27FC236}">
                <a16:creationId xmlns:a16="http://schemas.microsoft.com/office/drawing/2014/main" id="{58B45744-7F3C-A1CC-C864-F6E8351357DC}"/>
              </a:ext>
            </a:extLst>
          </p:cNvPr>
          <p:cNvSpPr txBox="1">
            <a:spLocks noGrp="1"/>
          </p:cNvSpPr>
          <p:nvPr>
            <p:ph type="title"/>
          </p:nvPr>
        </p:nvSpPr>
        <p:spPr>
          <a:xfrm>
            <a:off x="4050527" y="2803579"/>
            <a:ext cx="7353591" cy="1250842"/>
          </a:xfrm>
          <a:prstGeom prst="rect">
            <a:avLst/>
          </a:prstGeom>
        </p:spPr>
        <p:txBody>
          <a:bodyPr spcFirstLastPara="1" wrap="square" lIns="121787" tIns="121787" rIns="121787" bIns="121787" anchor="ctr" anchorCtr="0">
            <a:noAutofit/>
          </a:bodyPr>
          <a:lstStyle/>
          <a:p>
            <a:r>
              <a:rPr lang="en"/>
              <a:t>Lab 1</a:t>
            </a:r>
            <a:endParaRPr/>
          </a:p>
        </p:txBody>
      </p:sp>
      <p:pic>
        <p:nvPicPr>
          <p:cNvPr id="1945" name="Google Shape;1945;p157">
            <a:extLst>
              <a:ext uri="{FF2B5EF4-FFF2-40B4-BE49-F238E27FC236}">
                <a16:creationId xmlns:a16="http://schemas.microsoft.com/office/drawing/2014/main" id="{5CCE8AA6-9796-7E12-91B7-2CA2D376EC78}"/>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73202" y="2515446"/>
            <a:ext cx="1827108" cy="1827108"/>
          </a:xfrm>
          <a:prstGeom prst="rect">
            <a:avLst/>
          </a:prstGeom>
          <a:noFill/>
          <a:ln>
            <a:noFill/>
          </a:ln>
        </p:spPr>
      </p:pic>
      <p:sp>
        <p:nvSpPr>
          <p:cNvPr id="2" name="Google Shape;1752;p142">
            <a:extLst>
              <a:ext uri="{FF2B5EF4-FFF2-40B4-BE49-F238E27FC236}">
                <a16:creationId xmlns:a16="http://schemas.microsoft.com/office/drawing/2014/main" id="{EF7B617B-A7AA-A79B-85CF-A55FCC4A7107}"/>
              </a:ext>
            </a:extLst>
          </p:cNvPr>
          <p:cNvSpPr txBox="1">
            <a:spLocks/>
          </p:cNvSpPr>
          <p:nvPr/>
        </p:nvSpPr>
        <p:spPr>
          <a:xfrm>
            <a:off x="4050528" y="3852008"/>
            <a:ext cx="6409408" cy="404825"/>
          </a:xfrm>
          <a:prstGeom prst="rect">
            <a:avLst/>
          </a:prstGeom>
          <a:noFill/>
          <a:ln>
            <a:noFill/>
          </a:ln>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8B949E"/>
              </a:buClr>
              <a:buSzPts val="1100"/>
              <a:buFont typeface="Arial"/>
              <a:buNone/>
              <a:defRPr sz="10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defTabSz="1218072"/>
            <a:r>
              <a:rPr lang="en-US" sz="2664" kern="0">
                <a:solidFill>
                  <a:srgbClr val="717780"/>
                </a:solidFill>
                <a:latin typeface="Arial"/>
              </a:rPr>
              <a:t>Introduction to GitHub, GitHub </a:t>
            </a:r>
            <a:r>
              <a:rPr lang="en-US" sz="2664" kern="0" err="1">
                <a:solidFill>
                  <a:srgbClr val="717780"/>
                </a:solidFill>
                <a:latin typeface="Arial"/>
              </a:rPr>
              <a:t>Codespaces</a:t>
            </a:r>
            <a:r>
              <a:rPr lang="en-US" sz="2664" kern="0">
                <a:solidFill>
                  <a:srgbClr val="717780"/>
                </a:solidFill>
                <a:latin typeface="Arial"/>
              </a:rPr>
              <a:t>, &amp; GitHub Copilot</a:t>
            </a:r>
          </a:p>
        </p:txBody>
      </p:sp>
    </p:spTree>
    <p:extLst>
      <p:ext uri="{BB962C8B-B14F-4D97-AF65-F5344CB8AC3E}">
        <p14:creationId xmlns:p14="http://schemas.microsoft.com/office/powerpoint/2010/main" val="399532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4" name="Google Shape;1944;p157"/>
          <p:cNvSpPr txBox="1">
            <a:spLocks noGrp="1"/>
          </p:cNvSpPr>
          <p:nvPr>
            <p:ph type="title"/>
          </p:nvPr>
        </p:nvSpPr>
        <p:spPr>
          <a:xfrm>
            <a:off x="4050527" y="2803579"/>
            <a:ext cx="7353591" cy="1250842"/>
          </a:xfrm>
          <a:prstGeom prst="rect">
            <a:avLst/>
          </a:prstGeom>
        </p:spPr>
        <p:txBody>
          <a:bodyPr spcFirstLastPara="1" wrap="square" lIns="121787" tIns="121787" rIns="121787" bIns="121787" anchor="ctr" anchorCtr="0">
            <a:noAutofit/>
          </a:bodyPr>
          <a:lstStyle/>
          <a:p>
            <a:r>
              <a:rPr lang="en"/>
              <a:t>Prompt Engineering</a:t>
            </a:r>
            <a:endParaRPr/>
          </a:p>
        </p:txBody>
      </p:sp>
      <p:pic>
        <p:nvPicPr>
          <p:cNvPr id="1945" name="Google Shape;1945;p1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73202" y="2515446"/>
            <a:ext cx="1827108" cy="1827108"/>
          </a:xfrm>
          <a:prstGeom prst="rect">
            <a:avLst/>
          </a:prstGeom>
          <a:noFill/>
          <a:ln>
            <a:noFill/>
          </a:ln>
        </p:spPr>
      </p:pic>
      <p:sp>
        <p:nvSpPr>
          <p:cNvPr id="2" name="Google Shape;1752;p142">
            <a:extLst>
              <a:ext uri="{FF2B5EF4-FFF2-40B4-BE49-F238E27FC236}">
                <a16:creationId xmlns:a16="http://schemas.microsoft.com/office/drawing/2014/main" id="{73B41E19-5D3A-2386-14A1-C0E593D6E5FB}"/>
              </a:ext>
            </a:extLst>
          </p:cNvPr>
          <p:cNvSpPr txBox="1">
            <a:spLocks/>
          </p:cNvSpPr>
          <p:nvPr/>
        </p:nvSpPr>
        <p:spPr>
          <a:xfrm>
            <a:off x="4050528" y="3852008"/>
            <a:ext cx="6409408" cy="404825"/>
          </a:xfrm>
          <a:prstGeom prst="rect">
            <a:avLst/>
          </a:prstGeom>
          <a:noFill/>
          <a:ln>
            <a:noFill/>
          </a:ln>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8B949E"/>
              </a:buClr>
              <a:buSzPts val="1100"/>
              <a:buFont typeface="Arial"/>
              <a:buNone/>
              <a:defRPr sz="10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defTabSz="1218072"/>
            <a:r>
              <a:rPr lang="en-US" sz="2664" kern="0">
                <a:solidFill>
                  <a:srgbClr val="717780"/>
                </a:solidFill>
                <a:latin typeface="Arial"/>
              </a:rPr>
              <a:t>Crafting Effective Commands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1" name="Google Shape;1951;p158"/>
          <p:cNvSpPr txBox="1">
            <a:spLocks noGrp="1"/>
          </p:cNvSpPr>
          <p:nvPr>
            <p:ph type="title" idx="4294967295"/>
          </p:nvPr>
        </p:nvSpPr>
        <p:spPr>
          <a:xfrm>
            <a:off x="5639" y="348785"/>
            <a:ext cx="12180722" cy="820041"/>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What is a Prompt?</a:t>
            </a:r>
          </a:p>
        </p:txBody>
      </p:sp>
      <p:sp>
        <p:nvSpPr>
          <p:cNvPr id="1952" name="Google Shape;1952;p158"/>
          <p:cNvSpPr txBox="1"/>
          <p:nvPr/>
        </p:nvSpPr>
        <p:spPr>
          <a:xfrm>
            <a:off x="4937440" y="2486339"/>
            <a:ext cx="6575911" cy="2896918"/>
          </a:xfrm>
          <a:prstGeom prst="rect">
            <a:avLst/>
          </a:prstGeom>
          <a:noFill/>
          <a:ln>
            <a:noFill/>
          </a:ln>
        </p:spPr>
        <p:txBody>
          <a:bodyPr spcFirstLastPara="1" wrap="square" lIns="121787" tIns="121787" rIns="121787" bIns="121787" anchor="t" anchorCtr="0">
            <a:noAutofit/>
          </a:bodyPr>
          <a:lstStyle/>
          <a:p>
            <a:pPr defTabSz="1218072">
              <a:buClr>
                <a:srgbClr val="000000"/>
              </a:buClr>
            </a:pPr>
            <a:r>
              <a:rPr lang="en" sz="2265" i="1" kern="0">
                <a:solidFill>
                  <a:srgbClr val="FFFFFF"/>
                </a:solidFill>
                <a:latin typeface="Arial"/>
                <a:cs typeface="Arial"/>
                <a:sym typeface="Arial"/>
              </a:rPr>
              <a:t>In the context of Copilot, a prompt is a piece of code or natural language description that is used to generate code suggestions. It is the input that Copilot uses to generate its output.</a:t>
            </a:r>
            <a:br>
              <a:rPr lang="en" sz="2265" kern="0">
                <a:solidFill>
                  <a:srgbClr val="FFFFFF"/>
                </a:solidFill>
                <a:latin typeface="Arial"/>
                <a:cs typeface="Arial"/>
                <a:sym typeface="Arial"/>
              </a:rPr>
            </a:br>
            <a:br>
              <a:rPr lang="en" sz="2265" kern="0">
                <a:solidFill>
                  <a:srgbClr val="FFFFFF"/>
                </a:solidFill>
                <a:latin typeface="Arial"/>
                <a:cs typeface="Arial"/>
                <a:sym typeface="Arial"/>
              </a:rPr>
            </a:br>
            <a:r>
              <a:rPr lang="en" sz="2265" kern="0">
                <a:solidFill>
                  <a:srgbClr val="8B939E"/>
                </a:solidFill>
                <a:latin typeface="Arial"/>
                <a:cs typeface="Arial"/>
                <a:sym typeface="Arial"/>
              </a:rPr>
              <a:t>- Copilot</a:t>
            </a:r>
            <a:endParaRPr sz="2265" kern="0">
              <a:solidFill>
                <a:srgbClr val="8B939E"/>
              </a:solidFill>
              <a:latin typeface="Arial"/>
              <a:cs typeface="Arial"/>
              <a:sym typeface="Arial"/>
            </a:endParaRPr>
          </a:p>
        </p:txBody>
      </p:sp>
      <p:pic>
        <p:nvPicPr>
          <p:cNvPr id="1953" name="Google Shape;1953;p15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289284" y="2140828"/>
            <a:ext cx="2820820" cy="25763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9" name="Google Shape;1959;p159"/>
          <p:cNvSpPr txBox="1">
            <a:spLocks noGrp="1"/>
          </p:cNvSpPr>
          <p:nvPr>
            <p:ph type="title" idx="4294967295"/>
          </p:nvPr>
        </p:nvSpPr>
        <p:spPr>
          <a:xfrm>
            <a:off x="5639" y="348752"/>
            <a:ext cx="12180722" cy="820041"/>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What is Prompt Engineering?</a:t>
            </a:r>
          </a:p>
        </p:txBody>
      </p:sp>
      <p:sp>
        <p:nvSpPr>
          <p:cNvPr id="1960" name="Google Shape;1960;p159"/>
          <p:cNvSpPr txBox="1"/>
          <p:nvPr/>
        </p:nvSpPr>
        <p:spPr>
          <a:xfrm>
            <a:off x="4937440" y="2486339"/>
            <a:ext cx="6575911" cy="2896918"/>
          </a:xfrm>
          <a:prstGeom prst="rect">
            <a:avLst/>
          </a:prstGeom>
          <a:noFill/>
          <a:ln>
            <a:noFill/>
          </a:ln>
        </p:spPr>
        <p:txBody>
          <a:bodyPr spcFirstLastPara="1" wrap="square" lIns="121787" tIns="121787" rIns="121787" bIns="121787" anchor="t" anchorCtr="0">
            <a:noAutofit/>
          </a:bodyPr>
          <a:lstStyle/>
          <a:p>
            <a:pPr defTabSz="1218072">
              <a:buClr>
                <a:srgbClr val="000000"/>
              </a:buClr>
            </a:pPr>
            <a:r>
              <a:rPr lang="en" sz="2265" i="1" kern="0">
                <a:solidFill>
                  <a:srgbClr val="FFFFFF"/>
                </a:solidFill>
                <a:latin typeface="Arial"/>
                <a:cs typeface="Arial"/>
                <a:sym typeface="Arial"/>
              </a:rPr>
              <a:t>Prompt engineering is the process of designing and creating high-quality prompts that can be used to generate accurate and useful code suggestions with Copilot.</a:t>
            </a:r>
            <a:br>
              <a:rPr lang="en" sz="2265" kern="0">
                <a:solidFill>
                  <a:srgbClr val="FFFFFF"/>
                </a:solidFill>
                <a:latin typeface="Arial"/>
                <a:cs typeface="Arial"/>
                <a:sym typeface="Arial"/>
              </a:rPr>
            </a:br>
            <a:br>
              <a:rPr lang="en" sz="2265" kern="0">
                <a:solidFill>
                  <a:srgbClr val="FFFFFF"/>
                </a:solidFill>
                <a:latin typeface="Arial"/>
                <a:cs typeface="Arial"/>
                <a:sym typeface="Arial"/>
              </a:rPr>
            </a:br>
            <a:r>
              <a:rPr lang="en" sz="2265" kern="0">
                <a:solidFill>
                  <a:srgbClr val="8B939E"/>
                </a:solidFill>
                <a:latin typeface="Arial"/>
                <a:cs typeface="Arial"/>
                <a:sym typeface="Arial"/>
              </a:rPr>
              <a:t>- Copilot</a:t>
            </a:r>
            <a:endParaRPr sz="2265" kern="0">
              <a:solidFill>
                <a:srgbClr val="8B939E"/>
              </a:solidFill>
              <a:latin typeface="Arial"/>
              <a:cs typeface="Arial"/>
              <a:sym typeface="Arial"/>
            </a:endParaRPr>
          </a:p>
        </p:txBody>
      </p:sp>
      <p:pic>
        <p:nvPicPr>
          <p:cNvPr id="1961" name="Google Shape;1961;p15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289284" y="2140828"/>
            <a:ext cx="2820820" cy="25763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42"/>
          <p:cNvSpPr txBox="1">
            <a:spLocks noGrp="1"/>
          </p:cNvSpPr>
          <p:nvPr>
            <p:ph type="subTitle" idx="13"/>
          </p:nvPr>
        </p:nvSpPr>
        <p:spPr>
          <a:xfrm>
            <a:off x="7389501" y="2712629"/>
            <a:ext cx="4078623" cy="404825"/>
          </a:xfrm>
          <a:prstGeom prst="rect">
            <a:avLst/>
          </a:prstGeom>
        </p:spPr>
        <p:txBody>
          <a:bodyPr spcFirstLastPara="1" wrap="square" lIns="121787" tIns="121787" rIns="121787" bIns="121787" anchor="t" anchorCtr="0">
            <a:noAutofit/>
          </a:bodyPr>
          <a:lstStyle/>
          <a:p>
            <a:r>
              <a:rPr lang="en"/>
              <a:t>Maximizing </a:t>
            </a:r>
            <a:r>
              <a:rPr lang="en">
                <a:solidFill>
                  <a:srgbClr val="717780"/>
                </a:solidFill>
              </a:rPr>
              <a:t>Copilot</a:t>
            </a:r>
            <a:r>
              <a:rPr lang="en"/>
              <a:t> Efficiency</a:t>
            </a:r>
            <a:endParaRPr/>
          </a:p>
        </p:txBody>
      </p:sp>
      <p:sp>
        <p:nvSpPr>
          <p:cNvPr id="1738" name="Google Shape;1738;p142"/>
          <p:cNvSpPr txBox="1">
            <a:spLocks noGrp="1"/>
          </p:cNvSpPr>
          <p:nvPr>
            <p:ph type="subTitle" idx="9"/>
          </p:nvPr>
        </p:nvSpPr>
        <p:spPr>
          <a:xfrm>
            <a:off x="7389512" y="2298482"/>
            <a:ext cx="4078623" cy="389639"/>
          </a:xfrm>
          <a:prstGeom prst="rect">
            <a:avLst/>
          </a:prstGeom>
        </p:spPr>
        <p:txBody>
          <a:bodyPr spcFirstLastPara="1" wrap="square" lIns="121787" tIns="121787" rIns="121787" bIns="121787" anchor="t" anchorCtr="0">
            <a:noAutofit/>
          </a:bodyPr>
          <a:lstStyle/>
          <a:p>
            <a:r>
              <a:rPr lang="en" b="1"/>
              <a:t>Tips &amp; Tricks</a:t>
            </a:r>
            <a:endParaRPr b="1"/>
          </a:p>
        </p:txBody>
      </p:sp>
      <p:sp>
        <p:nvSpPr>
          <p:cNvPr id="1744" name="Google Shape;1744;p142"/>
          <p:cNvSpPr txBox="1">
            <a:spLocks noGrp="1"/>
          </p:cNvSpPr>
          <p:nvPr>
            <p:ph type="subTitle" idx="4294967295"/>
          </p:nvPr>
        </p:nvSpPr>
        <p:spPr>
          <a:xfrm>
            <a:off x="7389512" y="3284329"/>
            <a:ext cx="4078623" cy="389639"/>
          </a:xfrm>
          <a:prstGeom prst="rect">
            <a:avLst/>
          </a:prstGeom>
        </p:spPr>
        <p:txBody>
          <a:bodyPr spcFirstLastPara="1" wrap="square" lIns="121787" tIns="121787" rIns="121787" bIns="121787" anchor="t" anchorCtr="0">
            <a:noAutofit/>
          </a:bodyPr>
          <a:lstStyle/>
          <a:p>
            <a:r>
              <a:rPr lang="en" sz="2131" b="1">
                <a:solidFill>
                  <a:schemeClr val="tx1"/>
                </a:solidFill>
              </a:rPr>
              <a:t>Frequently Asked Questions</a:t>
            </a:r>
            <a:endParaRPr sz="2131" b="1">
              <a:solidFill>
                <a:schemeClr val="tx1"/>
              </a:solidFill>
            </a:endParaRPr>
          </a:p>
          <a:p>
            <a:endParaRPr b="1">
              <a:solidFill>
                <a:srgbClr val="717780"/>
              </a:solidFill>
            </a:endParaRPr>
          </a:p>
        </p:txBody>
      </p:sp>
      <p:sp>
        <p:nvSpPr>
          <p:cNvPr id="1745" name="Google Shape;1745;p142"/>
          <p:cNvSpPr txBox="1">
            <a:spLocks noGrp="1"/>
          </p:cNvSpPr>
          <p:nvPr>
            <p:ph type="subTitle" idx="4294967295"/>
          </p:nvPr>
        </p:nvSpPr>
        <p:spPr>
          <a:xfrm>
            <a:off x="7389512" y="3698470"/>
            <a:ext cx="4078623" cy="669780"/>
          </a:xfrm>
          <a:prstGeom prst="rect">
            <a:avLst/>
          </a:prstGeom>
        </p:spPr>
        <p:txBody>
          <a:bodyPr spcFirstLastPara="1" wrap="square" lIns="121787" tIns="121787" rIns="121787" bIns="121787" anchor="t" anchorCtr="0">
            <a:noAutofit/>
          </a:bodyPr>
          <a:lstStyle/>
          <a:p>
            <a:r>
              <a:rPr lang="en">
                <a:solidFill>
                  <a:srgbClr val="717780"/>
                </a:solidFill>
              </a:rPr>
              <a:t>Clarifying Common Curiosities</a:t>
            </a:r>
            <a:endParaRPr>
              <a:solidFill>
                <a:srgbClr val="717780"/>
              </a:solidFill>
            </a:endParaRPr>
          </a:p>
        </p:txBody>
      </p:sp>
      <p:pic>
        <p:nvPicPr>
          <p:cNvPr id="1746" name="Google Shape;1746;p142">
            <a:extLst>
              <a:ext uri="{C183D7F6-B498-43B3-948B-1728B52AA6E4}">
                <adec:decorative xmlns:adec="http://schemas.microsoft.com/office/drawing/2017/decorative" val="1"/>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272937" y="4529370"/>
            <a:ext cx="426327" cy="405009"/>
          </a:xfrm>
          <a:prstGeom prst="rect">
            <a:avLst/>
          </a:prstGeom>
          <a:noFill/>
          <a:ln>
            <a:noFill/>
          </a:ln>
        </p:spPr>
      </p:pic>
      <p:pic>
        <p:nvPicPr>
          <p:cNvPr id="1747" name="Google Shape;1747;p142">
            <a:extLst>
              <a:ext uri="{C183D7F6-B498-43B3-948B-1728B52AA6E4}">
                <adec:decorative xmlns:adec="http://schemas.microsoft.com/office/drawing/2017/decorative" val="1"/>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242485" y="3517403"/>
            <a:ext cx="487229" cy="487229"/>
          </a:xfrm>
          <a:prstGeom prst="rect">
            <a:avLst/>
          </a:prstGeom>
          <a:noFill/>
          <a:ln>
            <a:noFill/>
          </a:ln>
        </p:spPr>
      </p:pic>
      <p:pic>
        <p:nvPicPr>
          <p:cNvPr id="1749" name="Google Shape;1749;p142">
            <a:extLst>
              <a:ext uri="{C183D7F6-B498-43B3-948B-1728B52AA6E4}">
                <adec:decorative xmlns:adec="http://schemas.microsoft.com/office/drawing/2017/decorative" val="1"/>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242467" y="2547414"/>
            <a:ext cx="487229" cy="487229"/>
          </a:xfrm>
          <a:prstGeom prst="rect">
            <a:avLst/>
          </a:prstGeom>
          <a:noFill/>
          <a:ln>
            <a:noFill/>
          </a:ln>
        </p:spPr>
      </p:pic>
      <p:sp>
        <p:nvSpPr>
          <p:cNvPr id="1750" name="Google Shape;1750;p142"/>
          <p:cNvSpPr txBox="1">
            <a:spLocks noGrp="1"/>
          </p:cNvSpPr>
          <p:nvPr>
            <p:ph type="title"/>
          </p:nvPr>
        </p:nvSpPr>
        <p:spPr>
          <a:xfrm>
            <a:off x="5639" y="349385"/>
            <a:ext cx="12180722" cy="900366"/>
          </a:xfrm>
          <a:prstGeom prst="rect">
            <a:avLst/>
          </a:prstGeom>
          <a:noFill/>
          <a:ln>
            <a:noFill/>
          </a:ln>
        </p:spPr>
        <p:txBody>
          <a:bodyPr spcFirstLastPara="1" wrap="square" lIns="121787" tIns="121787" rIns="121787" bIns="121787" anchor="ctr" anchorCtr="0">
            <a:noAutofit/>
          </a:bodyPr>
          <a:lstStyle/>
          <a:p>
            <a:r>
              <a:rPr lang="en"/>
              <a:t>Agenda</a:t>
            </a:r>
            <a:endParaRPr/>
          </a:p>
        </p:txBody>
      </p:sp>
      <p:sp>
        <p:nvSpPr>
          <p:cNvPr id="1751" name="Google Shape;1751;p142"/>
          <p:cNvSpPr txBox="1">
            <a:spLocks noGrp="1"/>
          </p:cNvSpPr>
          <p:nvPr>
            <p:ph type="subTitle" idx="1"/>
          </p:nvPr>
        </p:nvSpPr>
        <p:spPr>
          <a:xfrm>
            <a:off x="1898364" y="2327950"/>
            <a:ext cx="4078623" cy="389639"/>
          </a:xfrm>
          <a:prstGeom prst="rect">
            <a:avLst/>
          </a:prstGeom>
        </p:spPr>
        <p:txBody>
          <a:bodyPr spcFirstLastPara="1" wrap="square" lIns="121787" tIns="121787" rIns="121787" bIns="121787" anchor="t" anchorCtr="0">
            <a:noAutofit/>
          </a:bodyPr>
          <a:lstStyle/>
          <a:p>
            <a:r>
              <a:rPr lang="en" b="1"/>
              <a:t>Copilot Overview</a:t>
            </a:r>
            <a:endParaRPr b="1"/>
          </a:p>
          <a:p>
            <a:endParaRPr/>
          </a:p>
        </p:txBody>
      </p:sp>
      <p:sp>
        <p:nvSpPr>
          <p:cNvPr id="1752" name="Google Shape;1752;p142"/>
          <p:cNvSpPr txBox="1">
            <a:spLocks noGrp="1"/>
          </p:cNvSpPr>
          <p:nvPr>
            <p:ph type="subTitle" idx="2"/>
          </p:nvPr>
        </p:nvSpPr>
        <p:spPr>
          <a:xfrm>
            <a:off x="1898354" y="2742097"/>
            <a:ext cx="4078623" cy="404825"/>
          </a:xfrm>
          <a:prstGeom prst="rect">
            <a:avLst/>
          </a:prstGeom>
        </p:spPr>
        <p:txBody>
          <a:bodyPr spcFirstLastPara="1" wrap="square" lIns="121787" tIns="121787" rIns="121787" bIns="121787" anchor="t" anchorCtr="0">
            <a:noAutofit/>
          </a:bodyPr>
          <a:lstStyle/>
          <a:p>
            <a:r>
              <a:rPr lang="en"/>
              <a:t>A Peek into AI-Powered Coding</a:t>
            </a:r>
            <a:endParaRPr/>
          </a:p>
        </p:txBody>
      </p:sp>
      <p:sp>
        <p:nvSpPr>
          <p:cNvPr id="1753" name="Google Shape;1753;p142"/>
          <p:cNvSpPr txBox="1">
            <a:spLocks noGrp="1"/>
          </p:cNvSpPr>
          <p:nvPr>
            <p:ph type="subTitle" idx="3"/>
          </p:nvPr>
        </p:nvSpPr>
        <p:spPr>
          <a:xfrm>
            <a:off x="1898364" y="3298344"/>
            <a:ext cx="4078623" cy="389639"/>
          </a:xfrm>
          <a:prstGeom prst="rect">
            <a:avLst/>
          </a:prstGeom>
        </p:spPr>
        <p:txBody>
          <a:bodyPr spcFirstLastPara="1" wrap="square" lIns="121787" tIns="121787" rIns="121787" bIns="121787" anchor="t" anchorCtr="0">
            <a:noAutofit/>
          </a:bodyPr>
          <a:lstStyle/>
          <a:p>
            <a:r>
              <a:rPr lang="en" b="1"/>
              <a:t>Getting Started</a:t>
            </a:r>
            <a:endParaRPr b="1"/>
          </a:p>
          <a:p>
            <a:endParaRPr/>
          </a:p>
        </p:txBody>
      </p:sp>
      <p:sp>
        <p:nvSpPr>
          <p:cNvPr id="1754" name="Google Shape;1754;p142"/>
          <p:cNvSpPr txBox="1">
            <a:spLocks noGrp="1"/>
          </p:cNvSpPr>
          <p:nvPr>
            <p:ph type="subTitle" idx="4"/>
          </p:nvPr>
        </p:nvSpPr>
        <p:spPr>
          <a:xfrm>
            <a:off x="1898364" y="3712485"/>
            <a:ext cx="4078623" cy="669780"/>
          </a:xfrm>
          <a:prstGeom prst="rect">
            <a:avLst/>
          </a:prstGeom>
        </p:spPr>
        <p:txBody>
          <a:bodyPr spcFirstLastPara="1" wrap="square" lIns="121787" tIns="121787" rIns="121787" bIns="121787" anchor="t" anchorCtr="0">
            <a:noAutofit/>
          </a:bodyPr>
          <a:lstStyle/>
          <a:p>
            <a:r>
              <a:rPr lang="en"/>
              <a:t>Your First Steps with Copilot</a:t>
            </a:r>
            <a:endParaRPr/>
          </a:p>
        </p:txBody>
      </p:sp>
      <p:sp>
        <p:nvSpPr>
          <p:cNvPr id="1755" name="Google Shape;1755;p142"/>
          <p:cNvSpPr txBox="1">
            <a:spLocks noGrp="1"/>
          </p:cNvSpPr>
          <p:nvPr>
            <p:ph type="subTitle" idx="5"/>
          </p:nvPr>
        </p:nvSpPr>
        <p:spPr>
          <a:xfrm>
            <a:off x="1898364" y="4268736"/>
            <a:ext cx="4078623" cy="389639"/>
          </a:xfrm>
          <a:prstGeom prst="rect">
            <a:avLst/>
          </a:prstGeom>
        </p:spPr>
        <p:txBody>
          <a:bodyPr spcFirstLastPara="1" wrap="square" lIns="121787" tIns="121787" rIns="121787" bIns="121787" anchor="t" anchorCtr="0">
            <a:noAutofit/>
          </a:bodyPr>
          <a:lstStyle/>
          <a:p>
            <a:r>
              <a:rPr lang="en" b="1"/>
              <a:t>Prompt Engineering</a:t>
            </a:r>
            <a:endParaRPr b="1"/>
          </a:p>
        </p:txBody>
      </p:sp>
      <p:sp>
        <p:nvSpPr>
          <p:cNvPr id="1756" name="Google Shape;1756;p142"/>
          <p:cNvSpPr txBox="1">
            <a:spLocks noGrp="1"/>
          </p:cNvSpPr>
          <p:nvPr>
            <p:ph type="subTitle" idx="6"/>
          </p:nvPr>
        </p:nvSpPr>
        <p:spPr>
          <a:xfrm>
            <a:off x="1898364" y="4682879"/>
            <a:ext cx="4078623" cy="669780"/>
          </a:xfrm>
          <a:prstGeom prst="rect">
            <a:avLst/>
          </a:prstGeom>
        </p:spPr>
        <p:txBody>
          <a:bodyPr spcFirstLastPara="1" wrap="square" lIns="121787" tIns="121787" rIns="121787" bIns="121787" anchor="t" anchorCtr="0">
            <a:noAutofit/>
          </a:bodyPr>
          <a:lstStyle/>
          <a:p>
            <a:r>
              <a:rPr lang="en"/>
              <a:t>Crafting Effective Commands</a:t>
            </a:r>
            <a:endParaRPr/>
          </a:p>
        </p:txBody>
      </p:sp>
      <p:pic>
        <p:nvPicPr>
          <p:cNvPr id="1759" name="Google Shape;1759;p142">
            <a:extLst>
              <a:ext uri="{C183D7F6-B498-43B3-948B-1728B52AA6E4}">
                <adec:decorative xmlns:adec="http://schemas.microsoft.com/office/drawing/2017/decorative" val="1"/>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677185" y="2455703"/>
            <a:ext cx="609036" cy="609036"/>
          </a:xfrm>
          <a:prstGeom prst="rect">
            <a:avLst/>
          </a:prstGeom>
          <a:noFill/>
          <a:ln>
            <a:noFill/>
          </a:ln>
        </p:spPr>
      </p:pic>
      <p:pic>
        <p:nvPicPr>
          <p:cNvPr id="1762" name="Google Shape;1762;p142">
            <a:extLst>
              <a:ext uri="{C183D7F6-B498-43B3-948B-1728B52AA6E4}">
                <adec:decorative xmlns:adec="http://schemas.microsoft.com/office/drawing/2017/decorative" val="1"/>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6738095" y="3521168"/>
            <a:ext cx="487229" cy="4872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7" name="Google Shape;1967;p160"/>
          <p:cNvSpPr txBox="1">
            <a:spLocks noGrp="1"/>
          </p:cNvSpPr>
          <p:nvPr>
            <p:ph type="title" idx="4294967295"/>
          </p:nvPr>
        </p:nvSpPr>
        <p:spPr>
          <a:xfrm>
            <a:off x="5639" y="347586"/>
            <a:ext cx="12180722" cy="820041"/>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Why is Prompt Engineering Important?</a:t>
            </a:r>
          </a:p>
        </p:txBody>
      </p:sp>
      <p:sp>
        <p:nvSpPr>
          <p:cNvPr id="1968" name="Google Shape;1968;p160"/>
          <p:cNvSpPr txBox="1"/>
          <p:nvPr/>
        </p:nvSpPr>
        <p:spPr>
          <a:xfrm>
            <a:off x="6247526" y="1831013"/>
            <a:ext cx="5564048" cy="2781824"/>
          </a:xfrm>
          <a:prstGeom prst="rect">
            <a:avLst/>
          </a:prstGeom>
          <a:noFill/>
          <a:ln>
            <a:noFill/>
          </a:ln>
        </p:spPr>
        <p:txBody>
          <a:bodyPr spcFirstLastPara="1" wrap="square" lIns="121787" tIns="121787" rIns="121787" bIns="121787" anchor="t" anchorCtr="0">
            <a:noAutofit/>
          </a:bodyPr>
          <a:lstStyle/>
          <a:p>
            <a:pPr marL="609036" indent="-448318" defTabSz="1218072">
              <a:buClr>
                <a:srgbClr val="FFFFFF"/>
              </a:buClr>
              <a:buSzPts val="1700"/>
              <a:buFont typeface="Arial"/>
              <a:buChar char="●"/>
            </a:pPr>
            <a:r>
              <a:rPr lang="en" sz="2265" kern="0">
                <a:solidFill>
                  <a:srgbClr val="FFFFFF"/>
                </a:solidFill>
                <a:latin typeface="Arial"/>
                <a:cs typeface="Arial"/>
                <a:sym typeface="Arial"/>
              </a:rPr>
              <a:t>Maximizes utility of Copilot</a:t>
            </a:r>
            <a:br>
              <a:rPr lang="en" sz="2265" kern="0">
                <a:solidFill>
                  <a:srgbClr val="FFFFFF"/>
                </a:solidFill>
                <a:latin typeface="Arial"/>
                <a:cs typeface="Arial"/>
                <a:sym typeface="Arial"/>
              </a:rPr>
            </a:br>
            <a:endParaRPr sz="2265" kern="0">
              <a:solidFill>
                <a:srgbClr val="FFFFFF"/>
              </a:solidFill>
              <a:latin typeface="Arial"/>
              <a:cs typeface="Arial"/>
              <a:sym typeface="Arial"/>
            </a:endParaRPr>
          </a:p>
          <a:p>
            <a:pPr marL="609036" indent="-448318" defTabSz="1218072">
              <a:buClr>
                <a:srgbClr val="FFFFFF"/>
              </a:buClr>
              <a:buSzPts val="1700"/>
              <a:buFont typeface="Arial"/>
              <a:buChar char="●"/>
            </a:pPr>
            <a:r>
              <a:rPr lang="en" sz="2265" kern="0">
                <a:solidFill>
                  <a:srgbClr val="FFFFFF"/>
                </a:solidFill>
                <a:latin typeface="Arial"/>
                <a:cs typeface="Arial"/>
                <a:sym typeface="Arial"/>
              </a:rPr>
              <a:t>Minimizes repeated iterations</a:t>
            </a:r>
            <a:br>
              <a:rPr lang="en" sz="2265" kern="0">
                <a:solidFill>
                  <a:srgbClr val="FFFFFF"/>
                </a:solidFill>
                <a:latin typeface="Arial"/>
                <a:cs typeface="Arial"/>
                <a:sym typeface="Arial"/>
              </a:rPr>
            </a:br>
            <a:endParaRPr sz="2265" kern="0">
              <a:solidFill>
                <a:srgbClr val="FFFFFF"/>
              </a:solidFill>
              <a:latin typeface="Arial"/>
              <a:cs typeface="Arial"/>
              <a:sym typeface="Arial"/>
            </a:endParaRPr>
          </a:p>
          <a:p>
            <a:pPr marL="609036" indent="-448318" defTabSz="1218072">
              <a:buClr>
                <a:srgbClr val="FFFFFF"/>
              </a:buClr>
              <a:buSzPts val="1700"/>
              <a:buFont typeface="Arial"/>
              <a:buChar char="●"/>
            </a:pPr>
            <a:r>
              <a:rPr lang="en" sz="2265" kern="0">
                <a:solidFill>
                  <a:srgbClr val="FFFFFF"/>
                </a:solidFill>
                <a:latin typeface="Arial"/>
                <a:cs typeface="Arial"/>
                <a:sym typeface="Arial"/>
              </a:rPr>
              <a:t>Determines code suggestion quality</a:t>
            </a:r>
            <a:br>
              <a:rPr lang="en" sz="2265" kern="0">
                <a:solidFill>
                  <a:srgbClr val="FFFFFF"/>
                </a:solidFill>
                <a:latin typeface="Arial"/>
                <a:cs typeface="Arial"/>
                <a:sym typeface="Arial"/>
              </a:rPr>
            </a:br>
            <a:endParaRPr sz="2265" kern="0">
              <a:solidFill>
                <a:srgbClr val="FFFFFF"/>
              </a:solidFill>
              <a:latin typeface="Arial"/>
              <a:cs typeface="Arial"/>
              <a:sym typeface="Arial"/>
            </a:endParaRPr>
          </a:p>
          <a:p>
            <a:pPr marL="609036" indent="-448318" defTabSz="1218072">
              <a:buClr>
                <a:srgbClr val="FFFFFF"/>
              </a:buClr>
              <a:buSzPts val="1700"/>
              <a:buFont typeface="Arial"/>
              <a:buChar char="●"/>
            </a:pPr>
            <a:r>
              <a:rPr lang="en" sz="2265" kern="0">
                <a:solidFill>
                  <a:srgbClr val="FFFFFF"/>
                </a:solidFill>
                <a:latin typeface="Arial"/>
                <a:cs typeface="Arial"/>
                <a:sym typeface="Arial"/>
              </a:rPr>
              <a:t>Skill prompts guide Copilot to understand context &amp; nuances</a:t>
            </a:r>
            <a:br>
              <a:rPr lang="en" sz="2265" kern="0">
                <a:solidFill>
                  <a:srgbClr val="FFFFFF"/>
                </a:solidFill>
                <a:latin typeface="Arial"/>
                <a:cs typeface="Arial"/>
                <a:sym typeface="Arial"/>
              </a:rPr>
            </a:br>
            <a:endParaRPr sz="2265" kern="0">
              <a:solidFill>
                <a:srgbClr val="FFFFFF"/>
              </a:solidFill>
              <a:latin typeface="Arial"/>
              <a:cs typeface="Arial"/>
              <a:sym typeface="Arial"/>
            </a:endParaRPr>
          </a:p>
          <a:p>
            <a:pPr marL="609036" indent="-448318" defTabSz="1218072">
              <a:buClr>
                <a:srgbClr val="FFFFFF"/>
              </a:buClr>
              <a:buSzPts val="1700"/>
              <a:buFont typeface="Arial"/>
              <a:buChar char="●"/>
            </a:pPr>
            <a:r>
              <a:rPr lang="en" sz="2265" kern="0">
                <a:solidFill>
                  <a:srgbClr val="FFFFFF"/>
                </a:solidFill>
                <a:latin typeface="Arial"/>
                <a:cs typeface="Arial"/>
                <a:sym typeface="Arial"/>
              </a:rPr>
              <a:t>Refined interactions reduces misunderstandings</a:t>
            </a:r>
            <a:endParaRPr sz="2265" kern="0">
              <a:solidFill>
                <a:srgbClr val="FFFFFF"/>
              </a:solidFill>
              <a:latin typeface="Arial"/>
              <a:cs typeface="Arial"/>
              <a:sym typeface="Arial"/>
            </a:endParaRPr>
          </a:p>
        </p:txBody>
      </p:sp>
      <p:pic>
        <p:nvPicPr>
          <p:cNvPr id="1969" name="Google Shape;1969;p16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58349" y="2003021"/>
            <a:ext cx="4263253" cy="28519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5" name="Google Shape;1975;p161"/>
          <p:cNvSpPr txBox="1">
            <a:spLocks noGrp="1"/>
          </p:cNvSpPr>
          <p:nvPr>
            <p:ph type="title" idx="4294967295"/>
          </p:nvPr>
        </p:nvSpPr>
        <p:spPr>
          <a:xfrm>
            <a:off x="5639" y="342691"/>
            <a:ext cx="12180722" cy="820041"/>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Techniques</a:t>
            </a:r>
          </a:p>
        </p:txBody>
      </p:sp>
      <p:sp>
        <p:nvSpPr>
          <p:cNvPr id="1976" name="Google Shape;1976;p161"/>
          <p:cNvSpPr txBox="1">
            <a:spLocks noGrp="1"/>
          </p:cNvSpPr>
          <p:nvPr>
            <p:ph type="subTitle" idx="1"/>
          </p:nvPr>
        </p:nvSpPr>
        <p:spPr>
          <a:xfrm>
            <a:off x="1419663" y="4282776"/>
            <a:ext cx="2793813" cy="389639"/>
          </a:xfrm>
          <a:prstGeom prst="rect">
            <a:avLst/>
          </a:prstGeom>
        </p:spPr>
        <p:txBody>
          <a:bodyPr spcFirstLastPara="1" wrap="square" lIns="121787" tIns="121787" rIns="121787" bIns="121787" anchor="t" anchorCtr="0">
            <a:noAutofit/>
          </a:bodyPr>
          <a:lstStyle/>
          <a:p>
            <a:r>
              <a:rPr lang="en"/>
              <a:t>Zero-Shot Prompting</a:t>
            </a:r>
            <a:endParaRPr/>
          </a:p>
        </p:txBody>
      </p:sp>
      <p:sp>
        <p:nvSpPr>
          <p:cNvPr id="1977" name="Google Shape;1977;p161"/>
          <p:cNvSpPr txBox="1">
            <a:spLocks noGrp="1"/>
          </p:cNvSpPr>
          <p:nvPr>
            <p:ph type="subTitle" idx="2"/>
          </p:nvPr>
        </p:nvSpPr>
        <p:spPr>
          <a:xfrm>
            <a:off x="1535451" y="4696935"/>
            <a:ext cx="2606786" cy="669780"/>
          </a:xfrm>
          <a:prstGeom prst="rect">
            <a:avLst/>
          </a:prstGeom>
        </p:spPr>
        <p:txBody>
          <a:bodyPr spcFirstLastPara="1" wrap="square" lIns="121787" tIns="121787" rIns="121787" bIns="121787" anchor="t" anchorCtr="0">
            <a:noAutofit/>
          </a:bodyPr>
          <a:lstStyle/>
          <a:p>
            <a:r>
              <a:rPr lang="en"/>
              <a:t>No Example</a:t>
            </a:r>
            <a:endParaRPr/>
          </a:p>
        </p:txBody>
      </p:sp>
      <p:sp>
        <p:nvSpPr>
          <p:cNvPr id="1978" name="Google Shape;1978;p161"/>
          <p:cNvSpPr txBox="1">
            <a:spLocks noGrp="1"/>
          </p:cNvSpPr>
          <p:nvPr>
            <p:ph type="subTitle" idx="3"/>
          </p:nvPr>
        </p:nvSpPr>
        <p:spPr>
          <a:xfrm>
            <a:off x="4719042" y="4282776"/>
            <a:ext cx="2793813" cy="389639"/>
          </a:xfrm>
          <a:prstGeom prst="rect">
            <a:avLst/>
          </a:prstGeom>
        </p:spPr>
        <p:txBody>
          <a:bodyPr spcFirstLastPara="1" wrap="square" lIns="121787" tIns="121787" rIns="121787" bIns="121787" anchor="t" anchorCtr="0">
            <a:noAutofit/>
          </a:bodyPr>
          <a:lstStyle/>
          <a:p>
            <a:r>
              <a:rPr lang="en"/>
              <a:t>One-Shot Prompting</a:t>
            </a:r>
            <a:endParaRPr/>
          </a:p>
        </p:txBody>
      </p:sp>
      <p:sp>
        <p:nvSpPr>
          <p:cNvPr id="1979" name="Google Shape;1979;p161"/>
          <p:cNvSpPr txBox="1">
            <a:spLocks noGrp="1"/>
          </p:cNvSpPr>
          <p:nvPr>
            <p:ph type="subTitle" idx="4"/>
          </p:nvPr>
        </p:nvSpPr>
        <p:spPr>
          <a:xfrm>
            <a:off x="4815514" y="4696935"/>
            <a:ext cx="2606786" cy="669780"/>
          </a:xfrm>
          <a:prstGeom prst="rect">
            <a:avLst/>
          </a:prstGeom>
        </p:spPr>
        <p:txBody>
          <a:bodyPr spcFirstLastPara="1" wrap="square" lIns="121787" tIns="121787" rIns="121787" bIns="121787" anchor="t" anchorCtr="0">
            <a:noAutofit/>
          </a:bodyPr>
          <a:lstStyle/>
          <a:p>
            <a:r>
              <a:rPr lang="en"/>
              <a:t>One Example</a:t>
            </a:r>
            <a:endParaRPr/>
          </a:p>
        </p:txBody>
      </p:sp>
      <p:sp>
        <p:nvSpPr>
          <p:cNvPr id="1980" name="Google Shape;1980;p161"/>
          <p:cNvSpPr txBox="1">
            <a:spLocks noGrp="1"/>
          </p:cNvSpPr>
          <p:nvPr>
            <p:ph type="subTitle" idx="5"/>
          </p:nvPr>
        </p:nvSpPr>
        <p:spPr>
          <a:xfrm>
            <a:off x="8169413" y="4282776"/>
            <a:ext cx="2723079" cy="389639"/>
          </a:xfrm>
          <a:prstGeom prst="rect">
            <a:avLst/>
          </a:prstGeom>
        </p:spPr>
        <p:txBody>
          <a:bodyPr spcFirstLastPara="1" wrap="square" lIns="121787" tIns="121787" rIns="121787" bIns="121787" anchor="t" anchorCtr="0">
            <a:noAutofit/>
          </a:bodyPr>
          <a:lstStyle/>
          <a:p>
            <a:r>
              <a:rPr lang="en"/>
              <a:t>Few-Shot Prompting</a:t>
            </a:r>
            <a:endParaRPr/>
          </a:p>
        </p:txBody>
      </p:sp>
      <p:sp>
        <p:nvSpPr>
          <p:cNvPr id="1981" name="Google Shape;1981;p161"/>
          <p:cNvSpPr txBox="1">
            <a:spLocks noGrp="1"/>
          </p:cNvSpPr>
          <p:nvPr>
            <p:ph type="subTitle" idx="6"/>
          </p:nvPr>
        </p:nvSpPr>
        <p:spPr>
          <a:xfrm>
            <a:off x="8169408" y="4696935"/>
            <a:ext cx="2606786" cy="669780"/>
          </a:xfrm>
          <a:prstGeom prst="rect">
            <a:avLst/>
          </a:prstGeom>
        </p:spPr>
        <p:txBody>
          <a:bodyPr spcFirstLastPara="1" wrap="square" lIns="121787" tIns="121787" rIns="121787" bIns="121787" anchor="t" anchorCtr="0">
            <a:noAutofit/>
          </a:bodyPr>
          <a:lstStyle/>
          <a:p>
            <a:r>
              <a:rPr lang="en"/>
              <a:t>Handful of Examples</a:t>
            </a:r>
            <a:endParaRPr/>
          </a:p>
        </p:txBody>
      </p:sp>
      <p:pic>
        <p:nvPicPr>
          <p:cNvPr id="1982" name="Google Shape;1982;p161" descr="Poptocat v2"/>
          <p:cNvPicPr preferRelativeResize="0"/>
          <p:nvPr/>
        </p:nvPicPr>
        <p:blipFill rotWithShape="1">
          <a:blip r:embed="rId3"/>
          <a:srcRect/>
          <a:stretch/>
        </p:blipFill>
        <p:spPr>
          <a:xfrm>
            <a:off x="8447989" y="1932204"/>
            <a:ext cx="2049636" cy="2049636"/>
          </a:xfrm>
          <a:prstGeom prst="rect">
            <a:avLst/>
          </a:prstGeom>
          <a:noFill/>
          <a:ln>
            <a:noFill/>
          </a:ln>
        </p:spPr>
      </p:pic>
      <p:pic>
        <p:nvPicPr>
          <p:cNvPr id="1983" name="Google Shape;1983;p161" descr="⚪ White Circle Emoji"/>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447989" y="2147554"/>
            <a:ext cx="2049636" cy="2049706"/>
          </a:xfrm>
          <a:prstGeom prst="rect">
            <a:avLst/>
          </a:prstGeom>
          <a:noFill/>
          <a:ln>
            <a:noFill/>
          </a:ln>
        </p:spPr>
      </p:pic>
      <p:pic>
        <p:nvPicPr>
          <p:cNvPr id="1984" name="Google Shape;1984;p161" descr="⚪ White Circle Emoji"/>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094094" y="2147554"/>
            <a:ext cx="2049636" cy="2049706"/>
          </a:xfrm>
          <a:prstGeom prst="rect">
            <a:avLst/>
          </a:prstGeom>
          <a:noFill/>
          <a:ln>
            <a:noFill/>
          </a:ln>
        </p:spPr>
      </p:pic>
      <p:pic>
        <p:nvPicPr>
          <p:cNvPr id="1985" name="Google Shape;1985;p161" descr="⚪ White Circle Emoji"/>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14031" y="2147554"/>
            <a:ext cx="2049636" cy="2049706"/>
          </a:xfrm>
          <a:prstGeom prst="rect">
            <a:avLst/>
          </a:prstGeom>
          <a:noFill/>
          <a:ln>
            <a:noFill/>
          </a:ln>
        </p:spPr>
      </p:pic>
      <p:pic>
        <p:nvPicPr>
          <p:cNvPr id="1986" name="Google Shape;1986;p161" descr="Original"/>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883667" y="2272571"/>
            <a:ext cx="1906168" cy="1906168"/>
          </a:xfrm>
          <a:prstGeom prst="rect">
            <a:avLst/>
          </a:prstGeom>
          <a:noFill/>
          <a:ln>
            <a:noFill/>
          </a:ln>
        </p:spPr>
      </p:pic>
      <p:pic>
        <p:nvPicPr>
          <p:cNvPr id="1987" name="Google Shape;1987;p161" descr="Puppetee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186243" y="2262653"/>
            <a:ext cx="1819515" cy="1819482"/>
          </a:xfrm>
          <a:prstGeom prst="rect">
            <a:avLst/>
          </a:prstGeom>
          <a:noFill/>
          <a:ln>
            <a:noFill/>
          </a:ln>
        </p:spPr>
      </p:pic>
      <p:pic>
        <p:nvPicPr>
          <p:cNvPr id="1988" name="Google Shape;1988;p161" descr="Poptocat v2"/>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447989" y="1932186"/>
            <a:ext cx="2049636" cy="20496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4" name="Google Shape;1994;p162"/>
          <p:cNvSpPr txBox="1">
            <a:spLocks noGrp="1"/>
          </p:cNvSpPr>
          <p:nvPr>
            <p:ph type="title"/>
          </p:nvPr>
        </p:nvSpPr>
        <p:spPr>
          <a:xfrm>
            <a:off x="755095" y="1511775"/>
            <a:ext cx="4592947" cy="3834450"/>
          </a:xfrm>
          <a:prstGeom prst="rect">
            <a:avLst/>
          </a:prstGeom>
        </p:spPr>
        <p:txBody>
          <a:bodyPr spcFirstLastPara="1" wrap="square" lIns="45658" tIns="22846" rIns="45658" bIns="22846" anchor="ctr" anchorCtr="0">
            <a:noAutofit/>
          </a:bodyPr>
          <a:lstStyle/>
          <a:p>
            <a:r>
              <a:rPr lang="en" sz="3996"/>
              <a:t>Zero-Shot Programming </a:t>
            </a:r>
            <a:endParaRPr sz="3996"/>
          </a:p>
          <a:p>
            <a:r>
              <a:rPr lang="en" sz="3996">
                <a:solidFill>
                  <a:srgbClr val="999999"/>
                </a:solidFill>
              </a:rPr>
              <a:t>with Copilot</a:t>
            </a:r>
            <a:endParaRPr sz="3996">
              <a:solidFill>
                <a:srgbClr val="999999"/>
              </a:solidFill>
            </a:endParaRPr>
          </a:p>
        </p:txBody>
      </p:sp>
      <p:pic>
        <p:nvPicPr>
          <p:cNvPr id="1995" name="Google Shape;1995;p16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146353" y="1579315"/>
            <a:ext cx="5515696" cy="4322367"/>
          </a:xfrm>
          <a:prstGeom prst="rect">
            <a:avLst/>
          </a:prstGeom>
          <a:noFill/>
          <a:ln>
            <a:noFill/>
          </a:ln>
        </p:spPr>
      </p:pic>
      <p:sp>
        <p:nvSpPr>
          <p:cNvPr id="1996" name="Google Shape;1996;p162"/>
          <p:cNvSpPr txBox="1"/>
          <p:nvPr/>
        </p:nvSpPr>
        <p:spPr>
          <a:xfrm>
            <a:off x="5639" y="348985"/>
            <a:ext cx="12180722" cy="820041"/>
          </a:xfrm>
          <a:prstGeom prst="rect">
            <a:avLst/>
          </a:prstGeom>
          <a:noFill/>
          <a:ln>
            <a:noFill/>
          </a:ln>
        </p:spPr>
        <p:txBody>
          <a:bodyPr spcFirstLastPara="1" wrap="square" lIns="121787" tIns="121787" rIns="121787" bIns="121787" anchor="ctr" anchorCtr="0">
            <a:noAutofit/>
          </a:bodyPr>
          <a:lstStyle/>
          <a:p>
            <a:pPr algn="ctr" defTabSz="1218072">
              <a:buClr>
                <a:srgbClr val="000000"/>
              </a:buClr>
            </a:pPr>
            <a:r>
              <a:rPr lang="en" sz="4796" b="1" kern="0">
                <a:solidFill>
                  <a:srgbClr val="FFFFFF"/>
                </a:solidFill>
                <a:latin typeface="Arial"/>
                <a:cs typeface="Arial"/>
                <a:sym typeface="Arial"/>
              </a:rPr>
              <a:t>Techniques</a:t>
            </a:r>
            <a:endParaRPr sz="4796" b="1" kern="0">
              <a:solidFill>
                <a:srgbClr val="FFFFFF"/>
              </a:solidFill>
              <a:latin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2" name="Google Shape;2002;p163"/>
          <p:cNvSpPr txBox="1"/>
          <p:nvPr/>
        </p:nvSpPr>
        <p:spPr>
          <a:xfrm>
            <a:off x="5639" y="348985"/>
            <a:ext cx="12180722" cy="820041"/>
          </a:xfrm>
          <a:prstGeom prst="rect">
            <a:avLst/>
          </a:prstGeom>
          <a:noFill/>
          <a:ln>
            <a:noFill/>
          </a:ln>
        </p:spPr>
        <p:txBody>
          <a:bodyPr spcFirstLastPara="1" wrap="square" lIns="121787" tIns="121787" rIns="121787" bIns="121787" anchor="ctr" anchorCtr="0">
            <a:noAutofit/>
          </a:bodyPr>
          <a:lstStyle/>
          <a:p>
            <a:pPr algn="ctr" defTabSz="1218072">
              <a:buClr>
                <a:srgbClr val="000000"/>
              </a:buClr>
            </a:pPr>
            <a:r>
              <a:rPr lang="en" sz="4796" b="1" kern="0">
                <a:solidFill>
                  <a:srgbClr val="FFFFFF"/>
                </a:solidFill>
                <a:latin typeface="Arial"/>
                <a:cs typeface="Arial"/>
                <a:sym typeface="Arial"/>
              </a:rPr>
              <a:t>Techniques</a:t>
            </a:r>
            <a:endParaRPr sz="4796" b="1" kern="0">
              <a:solidFill>
                <a:srgbClr val="FFFFFF"/>
              </a:solidFill>
              <a:latin typeface="Arial"/>
              <a:cs typeface="Arial"/>
              <a:sym typeface="Arial"/>
            </a:endParaRPr>
          </a:p>
        </p:txBody>
      </p:sp>
      <p:sp>
        <p:nvSpPr>
          <p:cNvPr id="2003" name="Google Shape;2003;p163"/>
          <p:cNvSpPr txBox="1">
            <a:spLocks noGrp="1"/>
          </p:cNvSpPr>
          <p:nvPr>
            <p:ph type="title"/>
          </p:nvPr>
        </p:nvSpPr>
        <p:spPr>
          <a:xfrm>
            <a:off x="752415" y="2215524"/>
            <a:ext cx="4592947" cy="2426953"/>
          </a:xfrm>
          <a:prstGeom prst="rect">
            <a:avLst/>
          </a:prstGeom>
        </p:spPr>
        <p:txBody>
          <a:bodyPr spcFirstLastPara="1" wrap="square" lIns="45658" tIns="22846" rIns="45658" bIns="22846" anchor="ctr" anchorCtr="0">
            <a:noAutofit/>
          </a:bodyPr>
          <a:lstStyle/>
          <a:p>
            <a:r>
              <a:rPr lang="en" sz="3996"/>
              <a:t>One-shot Programming </a:t>
            </a:r>
            <a:endParaRPr sz="3996"/>
          </a:p>
          <a:p>
            <a:r>
              <a:rPr lang="en" sz="3996">
                <a:solidFill>
                  <a:srgbClr val="999999"/>
                </a:solidFill>
              </a:rPr>
              <a:t>with Copilot</a:t>
            </a:r>
            <a:endParaRPr sz="3996">
              <a:solidFill>
                <a:srgbClr val="999999"/>
              </a:solidFill>
            </a:endParaRPr>
          </a:p>
        </p:txBody>
      </p:sp>
      <p:pic>
        <p:nvPicPr>
          <p:cNvPr id="2004" name="Google Shape;2004;p16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890790" y="1217115"/>
            <a:ext cx="5993019" cy="49930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11" name="Google Shape;2011;p164"/>
          <p:cNvSpPr txBox="1">
            <a:spLocks noGrp="1"/>
          </p:cNvSpPr>
          <p:nvPr>
            <p:ph type="subTitle" idx="1"/>
          </p:nvPr>
        </p:nvSpPr>
        <p:spPr>
          <a:xfrm>
            <a:off x="1981168" y="2613526"/>
            <a:ext cx="2740662" cy="328895"/>
          </a:xfrm>
          <a:prstGeom prst="rect">
            <a:avLst/>
          </a:prstGeom>
        </p:spPr>
        <p:txBody>
          <a:bodyPr spcFirstLastPara="1" wrap="square" lIns="121787" tIns="121787" rIns="121787" bIns="121787" anchor="ctr" anchorCtr="0">
            <a:noAutofit/>
          </a:bodyPr>
          <a:lstStyle/>
          <a:p>
            <a:r>
              <a:rPr lang="en">
                <a:solidFill>
                  <a:srgbClr val="B7B7B7"/>
                </a:solidFill>
              </a:rPr>
              <a:t>Chaining Prompts</a:t>
            </a:r>
            <a:endParaRPr>
              <a:solidFill>
                <a:srgbClr val="B7B7B7"/>
              </a:solidFill>
            </a:endParaRPr>
          </a:p>
        </p:txBody>
      </p:sp>
      <p:sp>
        <p:nvSpPr>
          <p:cNvPr id="2016" name="Google Shape;2016;p164"/>
          <p:cNvSpPr txBox="1">
            <a:spLocks noGrp="1"/>
          </p:cNvSpPr>
          <p:nvPr>
            <p:ph type="subTitle" idx="2"/>
          </p:nvPr>
        </p:nvSpPr>
        <p:spPr>
          <a:xfrm>
            <a:off x="4387253" y="1552205"/>
            <a:ext cx="3723352" cy="328895"/>
          </a:xfrm>
          <a:prstGeom prst="rect">
            <a:avLst/>
          </a:prstGeom>
        </p:spPr>
        <p:txBody>
          <a:bodyPr spcFirstLastPara="1" wrap="square" lIns="121787" tIns="121787" rIns="121787" bIns="121787" anchor="ctr" anchorCtr="0">
            <a:noAutofit/>
          </a:bodyPr>
          <a:lstStyle/>
          <a:p>
            <a:pPr algn="ctr"/>
            <a:r>
              <a:rPr lang="en">
                <a:solidFill>
                  <a:srgbClr val="B7B7B7"/>
                </a:solidFill>
              </a:rPr>
              <a:t>Control Output Verbosity</a:t>
            </a:r>
            <a:endParaRPr>
              <a:solidFill>
                <a:srgbClr val="B7B7B7"/>
              </a:solidFill>
            </a:endParaRPr>
          </a:p>
        </p:txBody>
      </p:sp>
      <p:sp>
        <p:nvSpPr>
          <p:cNvPr id="2012" name="Google Shape;2012;p164"/>
          <p:cNvSpPr txBox="1">
            <a:spLocks noGrp="1"/>
          </p:cNvSpPr>
          <p:nvPr>
            <p:ph type="subTitle" idx="3"/>
          </p:nvPr>
        </p:nvSpPr>
        <p:spPr>
          <a:xfrm>
            <a:off x="7555763" y="3962144"/>
            <a:ext cx="2740662" cy="328895"/>
          </a:xfrm>
          <a:prstGeom prst="rect">
            <a:avLst/>
          </a:prstGeom>
        </p:spPr>
        <p:txBody>
          <a:bodyPr spcFirstLastPara="1" wrap="square" lIns="121787" tIns="121787" rIns="121787" bIns="121787" anchor="ctr" anchorCtr="0">
            <a:noAutofit/>
          </a:bodyPr>
          <a:lstStyle/>
          <a:p>
            <a:r>
              <a:rPr lang="en">
                <a:solidFill>
                  <a:srgbClr val="B7B7B7"/>
                </a:solidFill>
              </a:rPr>
              <a:t>Give Direction</a:t>
            </a:r>
            <a:endParaRPr>
              <a:solidFill>
                <a:srgbClr val="B7B7B7"/>
              </a:solidFill>
            </a:endParaRPr>
          </a:p>
        </p:txBody>
      </p:sp>
      <p:sp>
        <p:nvSpPr>
          <p:cNvPr id="2013" name="Google Shape;2013;p164"/>
          <p:cNvSpPr txBox="1">
            <a:spLocks noGrp="1"/>
          </p:cNvSpPr>
          <p:nvPr>
            <p:ph type="subTitle" idx="4"/>
          </p:nvPr>
        </p:nvSpPr>
        <p:spPr>
          <a:xfrm>
            <a:off x="7555741" y="2613534"/>
            <a:ext cx="2740662" cy="328895"/>
          </a:xfrm>
          <a:prstGeom prst="rect">
            <a:avLst/>
          </a:prstGeom>
        </p:spPr>
        <p:txBody>
          <a:bodyPr spcFirstLastPara="1" wrap="square" lIns="121787" tIns="121787" rIns="121787" bIns="121787" anchor="ctr" anchorCtr="0">
            <a:noAutofit/>
          </a:bodyPr>
          <a:lstStyle/>
          <a:p>
            <a:r>
              <a:rPr lang="en">
                <a:solidFill>
                  <a:srgbClr val="B7B7B7"/>
                </a:solidFill>
              </a:rPr>
              <a:t>Provide Examples</a:t>
            </a:r>
            <a:endParaRPr>
              <a:solidFill>
                <a:srgbClr val="B7B7B7"/>
              </a:solidFill>
            </a:endParaRPr>
          </a:p>
        </p:txBody>
      </p:sp>
      <p:sp>
        <p:nvSpPr>
          <p:cNvPr id="2014" name="Google Shape;2014;p164"/>
          <p:cNvSpPr txBox="1">
            <a:spLocks noGrp="1"/>
          </p:cNvSpPr>
          <p:nvPr>
            <p:ph type="subTitle" idx="5"/>
          </p:nvPr>
        </p:nvSpPr>
        <p:spPr>
          <a:xfrm>
            <a:off x="1981192" y="3962144"/>
            <a:ext cx="2740662" cy="328895"/>
          </a:xfrm>
          <a:prstGeom prst="rect">
            <a:avLst/>
          </a:prstGeom>
        </p:spPr>
        <p:txBody>
          <a:bodyPr spcFirstLastPara="1" wrap="square" lIns="121787" tIns="121787" rIns="121787" bIns="121787" anchor="ctr" anchorCtr="0">
            <a:noAutofit/>
          </a:bodyPr>
          <a:lstStyle/>
          <a:p>
            <a:r>
              <a:rPr lang="en">
                <a:solidFill>
                  <a:srgbClr val="B7B7B7"/>
                </a:solidFill>
              </a:rPr>
              <a:t>Evaluate Quality</a:t>
            </a:r>
            <a:endParaRPr>
              <a:solidFill>
                <a:srgbClr val="B7B7B7"/>
              </a:solidFill>
            </a:endParaRPr>
          </a:p>
        </p:txBody>
      </p:sp>
      <p:sp>
        <p:nvSpPr>
          <p:cNvPr id="2015" name="Google Shape;2015;p164"/>
          <p:cNvSpPr txBox="1">
            <a:spLocks noGrp="1"/>
          </p:cNvSpPr>
          <p:nvPr>
            <p:ph type="subTitle" idx="6"/>
          </p:nvPr>
        </p:nvSpPr>
        <p:spPr>
          <a:xfrm>
            <a:off x="4096000" y="5150490"/>
            <a:ext cx="4112192" cy="328895"/>
          </a:xfrm>
          <a:prstGeom prst="rect">
            <a:avLst/>
          </a:prstGeom>
        </p:spPr>
        <p:txBody>
          <a:bodyPr spcFirstLastPara="1" wrap="square" lIns="121787" tIns="121787" rIns="121787" bIns="121787" anchor="ctr" anchorCtr="0">
            <a:noAutofit/>
          </a:bodyPr>
          <a:lstStyle/>
          <a:p>
            <a:r>
              <a:rPr lang="en">
                <a:solidFill>
                  <a:srgbClr val="B7B7B7"/>
                </a:solidFill>
              </a:rPr>
              <a:t>Format your Response</a:t>
            </a:r>
            <a:endParaRPr>
              <a:solidFill>
                <a:srgbClr val="B7B7B7"/>
              </a:solidFill>
            </a:endParaRPr>
          </a:p>
        </p:txBody>
      </p:sp>
      <p:sp>
        <p:nvSpPr>
          <p:cNvPr id="2010" name="Google Shape;2010;p164"/>
          <p:cNvSpPr txBox="1">
            <a:spLocks noGrp="1"/>
          </p:cNvSpPr>
          <p:nvPr>
            <p:ph type="title" idx="4294967295"/>
          </p:nvPr>
        </p:nvSpPr>
        <p:spPr>
          <a:xfrm>
            <a:off x="0" y="347663"/>
            <a:ext cx="12179300" cy="820737"/>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Cornerstones of Prompting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2">
          <a:extLst>
            <a:ext uri="{FF2B5EF4-FFF2-40B4-BE49-F238E27FC236}">
              <a16:creationId xmlns:a16="http://schemas.microsoft.com/office/drawing/2014/main" id="{E898A6F8-9B60-D98A-7F20-D314238AF86C}"/>
            </a:ext>
          </a:extLst>
        </p:cNvPr>
        <p:cNvGrpSpPr/>
        <p:nvPr/>
      </p:nvGrpSpPr>
      <p:grpSpPr>
        <a:xfrm>
          <a:off x="0" y="0"/>
          <a:ext cx="0" cy="0"/>
          <a:chOff x="0" y="0"/>
          <a:chExt cx="0" cy="0"/>
        </a:xfrm>
      </p:grpSpPr>
      <p:sp>
        <p:nvSpPr>
          <p:cNvPr id="1944" name="Google Shape;1944;p157">
            <a:extLst>
              <a:ext uri="{FF2B5EF4-FFF2-40B4-BE49-F238E27FC236}">
                <a16:creationId xmlns:a16="http://schemas.microsoft.com/office/drawing/2014/main" id="{34C120A1-FB6A-6FB2-4E89-F600B84F64CF}"/>
              </a:ext>
            </a:extLst>
          </p:cNvPr>
          <p:cNvSpPr txBox="1">
            <a:spLocks noGrp="1"/>
          </p:cNvSpPr>
          <p:nvPr>
            <p:ph type="title"/>
          </p:nvPr>
        </p:nvSpPr>
        <p:spPr>
          <a:xfrm>
            <a:off x="4050527" y="2803579"/>
            <a:ext cx="7353591" cy="1250842"/>
          </a:xfrm>
          <a:prstGeom prst="rect">
            <a:avLst/>
          </a:prstGeom>
        </p:spPr>
        <p:txBody>
          <a:bodyPr spcFirstLastPara="1" wrap="square" lIns="121787" tIns="121787" rIns="121787" bIns="121787" anchor="ctr" anchorCtr="0">
            <a:noAutofit/>
          </a:bodyPr>
          <a:lstStyle/>
          <a:p>
            <a:r>
              <a:rPr lang="en"/>
              <a:t>Lab 2</a:t>
            </a:r>
            <a:endParaRPr/>
          </a:p>
        </p:txBody>
      </p:sp>
      <p:pic>
        <p:nvPicPr>
          <p:cNvPr id="1945" name="Google Shape;1945;p157">
            <a:extLst>
              <a:ext uri="{FF2B5EF4-FFF2-40B4-BE49-F238E27FC236}">
                <a16:creationId xmlns:a16="http://schemas.microsoft.com/office/drawing/2014/main" id="{CB192DE2-4E5B-4201-CB03-50BBB2360301}"/>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73202" y="2515446"/>
            <a:ext cx="1827108" cy="1827108"/>
          </a:xfrm>
          <a:prstGeom prst="rect">
            <a:avLst/>
          </a:prstGeom>
          <a:noFill/>
          <a:ln>
            <a:noFill/>
          </a:ln>
        </p:spPr>
      </p:pic>
      <p:sp>
        <p:nvSpPr>
          <p:cNvPr id="2" name="Google Shape;1752;p142">
            <a:extLst>
              <a:ext uri="{FF2B5EF4-FFF2-40B4-BE49-F238E27FC236}">
                <a16:creationId xmlns:a16="http://schemas.microsoft.com/office/drawing/2014/main" id="{0C715B85-1E66-C094-F652-F43A8CA6C03F}"/>
              </a:ext>
            </a:extLst>
          </p:cNvPr>
          <p:cNvSpPr txBox="1">
            <a:spLocks/>
          </p:cNvSpPr>
          <p:nvPr/>
        </p:nvSpPr>
        <p:spPr>
          <a:xfrm>
            <a:off x="4050528" y="3852008"/>
            <a:ext cx="6409408" cy="404825"/>
          </a:xfrm>
          <a:prstGeom prst="rect">
            <a:avLst/>
          </a:prstGeom>
          <a:noFill/>
          <a:ln>
            <a:noFill/>
          </a:ln>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8B949E"/>
              </a:buClr>
              <a:buSzPts val="1100"/>
              <a:buFont typeface="Arial"/>
              <a:buNone/>
              <a:defRPr sz="10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defTabSz="1218072"/>
            <a:r>
              <a:rPr lang="en-US" sz="2664" kern="0">
                <a:solidFill>
                  <a:srgbClr val="717780"/>
                </a:solidFill>
                <a:latin typeface="Arial"/>
              </a:rPr>
              <a:t>Deep Dive into GitHub Copilot </a:t>
            </a:r>
          </a:p>
        </p:txBody>
      </p:sp>
    </p:spTree>
    <p:extLst>
      <p:ext uri="{BB962C8B-B14F-4D97-AF65-F5344CB8AC3E}">
        <p14:creationId xmlns:p14="http://schemas.microsoft.com/office/powerpoint/2010/main" val="3155859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3" name="Google Shape;1944;p157">
            <a:extLst>
              <a:ext uri="{FF2B5EF4-FFF2-40B4-BE49-F238E27FC236}">
                <a16:creationId xmlns:a16="http://schemas.microsoft.com/office/drawing/2014/main" id="{8D87A1E2-3E27-FBF9-9EB4-0DA6058B6F58}"/>
              </a:ext>
            </a:extLst>
          </p:cNvPr>
          <p:cNvSpPr txBox="1">
            <a:spLocks noGrp="1"/>
          </p:cNvSpPr>
          <p:nvPr>
            <p:ph type="title" idx="4294967295"/>
          </p:nvPr>
        </p:nvSpPr>
        <p:spPr>
          <a:xfrm>
            <a:off x="4050527" y="2803579"/>
            <a:ext cx="7353591" cy="1250842"/>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defTabSz="1218072">
              <a:defRPr/>
            </a:pPr>
            <a:r>
              <a:rPr lang="en-US" sz="4796"/>
              <a:t>Tips &amp; Tricks</a:t>
            </a:r>
          </a:p>
        </p:txBody>
      </p:sp>
      <p:pic>
        <p:nvPicPr>
          <p:cNvPr id="2113" name="Google Shape;2113;p17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73202" y="2515446"/>
            <a:ext cx="1827108" cy="1827108"/>
          </a:xfrm>
          <a:prstGeom prst="rect">
            <a:avLst/>
          </a:prstGeom>
          <a:noFill/>
          <a:ln>
            <a:noFill/>
          </a:ln>
        </p:spPr>
      </p:pic>
      <p:sp>
        <p:nvSpPr>
          <p:cNvPr id="2" name="Google Shape;1752;p142">
            <a:extLst>
              <a:ext uri="{FF2B5EF4-FFF2-40B4-BE49-F238E27FC236}">
                <a16:creationId xmlns:a16="http://schemas.microsoft.com/office/drawing/2014/main" id="{924FC396-C485-1CE1-B008-A9D027C8276C}"/>
              </a:ext>
            </a:extLst>
          </p:cNvPr>
          <p:cNvSpPr txBox="1">
            <a:spLocks/>
          </p:cNvSpPr>
          <p:nvPr/>
        </p:nvSpPr>
        <p:spPr>
          <a:xfrm>
            <a:off x="4174225" y="3852008"/>
            <a:ext cx="6409408" cy="404825"/>
          </a:xfrm>
          <a:prstGeom prst="rect">
            <a:avLst/>
          </a:prstGeom>
          <a:noFill/>
          <a:ln>
            <a:noFill/>
          </a:ln>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8B949E"/>
              </a:buClr>
              <a:buSzPts val="1100"/>
              <a:buFont typeface="Arial"/>
              <a:buNone/>
              <a:defRPr sz="10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defTabSz="1218072"/>
            <a:r>
              <a:rPr lang="en-US" sz="2664" kern="0">
                <a:solidFill>
                  <a:srgbClr val="717780"/>
                </a:solidFill>
                <a:latin typeface="Arial"/>
              </a:rPr>
              <a:t>Maximizing Copilot Efficiency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9" name="Google Shape;2119;p175"/>
          <p:cNvSpPr txBox="1"/>
          <p:nvPr/>
        </p:nvSpPr>
        <p:spPr>
          <a:xfrm>
            <a:off x="5639" y="345289"/>
            <a:ext cx="12180722" cy="812847"/>
          </a:xfrm>
          <a:prstGeom prst="rect">
            <a:avLst/>
          </a:prstGeom>
          <a:noFill/>
          <a:ln>
            <a:noFill/>
          </a:ln>
        </p:spPr>
        <p:txBody>
          <a:bodyPr spcFirstLastPara="1" wrap="square" lIns="121787" tIns="121787" rIns="121787" bIns="121787" anchor="ctr" anchorCtr="0">
            <a:noAutofit/>
          </a:bodyPr>
          <a:lstStyle/>
          <a:p>
            <a:pPr algn="ctr" defTabSz="1218072">
              <a:buClr>
                <a:srgbClr val="000000"/>
              </a:buClr>
            </a:pPr>
            <a:r>
              <a:rPr lang="en" sz="4796" b="1" kern="0">
                <a:solidFill>
                  <a:srgbClr val="FFFFFF"/>
                </a:solidFill>
                <a:latin typeface="Arial"/>
                <a:cs typeface="Arial"/>
                <a:sym typeface="Arial"/>
              </a:rPr>
              <a:t>Enable non-programming Meta Files</a:t>
            </a:r>
            <a:endParaRPr sz="4796" b="1" kern="0">
              <a:solidFill>
                <a:srgbClr val="FFFFFF"/>
              </a:solidFill>
              <a:latin typeface="Arial"/>
              <a:cs typeface="Arial"/>
              <a:sym typeface="Arial"/>
            </a:endParaRPr>
          </a:p>
        </p:txBody>
      </p:sp>
      <p:sp>
        <p:nvSpPr>
          <p:cNvPr id="2120" name="Google Shape;2120;p175"/>
          <p:cNvSpPr txBox="1">
            <a:spLocks noGrp="1"/>
          </p:cNvSpPr>
          <p:nvPr>
            <p:ph type="title"/>
          </p:nvPr>
        </p:nvSpPr>
        <p:spPr>
          <a:xfrm>
            <a:off x="672722" y="1613581"/>
            <a:ext cx="4592947" cy="4149358"/>
          </a:xfrm>
          <a:prstGeom prst="rect">
            <a:avLst/>
          </a:prstGeom>
        </p:spPr>
        <p:txBody>
          <a:bodyPr spcFirstLastPara="1" wrap="square" lIns="45658" tIns="22846" rIns="45658" bIns="22846" anchor="ctr" anchorCtr="0">
            <a:noAutofit/>
          </a:bodyPr>
          <a:lstStyle/>
          <a:p>
            <a:r>
              <a:rPr lang="en" sz="2931"/>
              <a:t>In </a:t>
            </a:r>
            <a:r>
              <a:rPr lang="en" sz="2931">
                <a:solidFill>
                  <a:srgbClr val="00FF00"/>
                </a:solidFill>
              </a:rPr>
              <a:t>settings.json</a:t>
            </a:r>
            <a:r>
              <a:rPr lang="en" sz="2931"/>
              <a:t>, add</a:t>
            </a:r>
            <a:endParaRPr sz="2931"/>
          </a:p>
          <a:p>
            <a:endParaRPr sz="2931">
              <a:solidFill>
                <a:srgbClr val="00FFFF"/>
              </a:solidFill>
            </a:endParaRPr>
          </a:p>
          <a:p>
            <a:r>
              <a:rPr lang="en" sz="2265">
                <a:solidFill>
                  <a:srgbClr val="00FFFF"/>
                </a:solidFill>
              </a:rPr>
              <a:t>“github.copilot.enable”:</a:t>
            </a:r>
            <a:endParaRPr sz="2265">
              <a:solidFill>
                <a:srgbClr val="00FFFF"/>
              </a:solidFill>
            </a:endParaRPr>
          </a:p>
          <a:p>
            <a:r>
              <a:rPr lang="en" sz="2265">
                <a:solidFill>
                  <a:srgbClr val="00FFFF"/>
                </a:solidFill>
              </a:rPr>
              <a:t>{</a:t>
            </a:r>
            <a:endParaRPr sz="2265">
              <a:solidFill>
                <a:srgbClr val="00FFFF"/>
              </a:solidFill>
            </a:endParaRPr>
          </a:p>
          <a:p>
            <a:r>
              <a:rPr lang="en" sz="2265">
                <a:solidFill>
                  <a:srgbClr val="00FFFF"/>
                </a:solidFill>
              </a:rPr>
              <a:t>   “*”: </a:t>
            </a:r>
            <a:r>
              <a:rPr lang="en" sz="2265">
                <a:solidFill>
                  <a:srgbClr val="4A86E8"/>
                </a:solidFill>
              </a:rPr>
              <a:t>true</a:t>
            </a:r>
            <a:r>
              <a:rPr lang="en" sz="2265">
                <a:solidFill>
                  <a:srgbClr val="00FFFF"/>
                </a:solidFill>
              </a:rPr>
              <a:t>,</a:t>
            </a:r>
            <a:endParaRPr sz="2265">
              <a:solidFill>
                <a:srgbClr val="00FFFF"/>
              </a:solidFill>
            </a:endParaRPr>
          </a:p>
          <a:p>
            <a:r>
              <a:rPr lang="en" sz="2265">
                <a:solidFill>
                  <a:srgbClr val="00FFFF"/>
                </a:solidFill>
              </a:rPr>
              <a:t>  “yaml”: </a:t>
            </a:r>
            <a:r>
              <a:rPr lang="en" sz="2265">
                <a:solidFill>
                  <a:srgbClr val="4A86E8"/>
                </a:solidFill>
              </a:rPr>
              <a:t>true</a:t>
            </a:r>
            <a:r>
              <a:rPr lang="en" sz="2265">
                <a:solidFill>
                  <a:srgbClr val="00FFFF"/>
                </a:solidFill>
              </a:rPr>
              <a:t>,</a:t>
            </a:r>
            <a:endParaRPr sz="2265">
              <a:solidFill>
                <a:srgbClr val="00FFFF"/>
              </a:solidFill>
            </a:endParaRPr>
          </a:p>
          <a:p>
            <a:r>
              <a:rPr lang="en" sz="2265">
                <a:solidFill>
                  <a:srgbClr val="00FFFF"/>
                </a:solidFill>
              </a:rPr>
              <a:t>  “plaintext”: </a:t>
            </a:r>
            <a:r>
              <a:rPr lang="en" sz="2265">
                <a:solidFill>
                  <a:srgbClr val="4A86E8"/>
                </a:solidFill>
              </a:rPr>
              <a:t>false</a:t>
            </a:r>
            <a:r>
              <a:rPr lang="en" sz="2265">
                <a:solidFill>
                  <a:srgbClr val="00FFFF"/>
                </a:solidFill>
              </a:rPr>
              <a:t>,</a:t>
            </a:r>
            <a:endParaRPr sz="2265">
              <a:solidFill>
                <a:srgbClr val="00FFFF"/>
              </a:solidFill>
            </a:endParaRPr>
          </a:p>
          <a:p>
            <a:r>
              <a:rPr lang="en" sz="2265">
                <a:solidFill>
                  <a:srgbClr val="00FFFF"/>
                </a:solidFill>
              </a:rPr>
              <a:t>  “markdown”: </a:t>
            </a:r>
            <a:r>
              <a:rPr lang="en" sz="2265">
                <a:solidFill>
                  <a:srgbClr val="4A86E8"/>
                </a:solidFill>
              </a:rPr>
              <a:t>true</a:t>
            </a:r>
            <a:endParaRPr sz="2265">
              <a:solidFill>
                <a:srgbClr val="4A86E8"/>
              </a:solidFill>
            </a:endParaRPr>
          </a:p>
          <a:p>
            <a:r>
              <a:rPr lang="en" sz="2265">
                <a:solidFill>
                  <a:srgbClr val="00FFFF"/>
                </a:solidFill>
              </a:rPr>
              <a:t>}</a:t>
            </a:r>
            <a:endParaRPr sz="2265">
              <a:solidFill>
                <a:srgbClr val="00FFFF"/>
              </a:solidFill>
            </a:endParaRPr>
          </a:p>
          <a:p>
            <a:r>
              <a:rPr lang="en" sz="2265">
                <a:solidFill>
                  <a:srgbClr val="00FFFF"/>
                </a:solidFill>
              </a:rPr>
              <a:t>  </a:t>
            </a:r>
            <a:endParaRPr sz="2265">
              <a:solidFill>
                <a:srgbClr val="00FFFF"/>
              </a:solidFill>
            </a:endParaRPr>
          </a:p>
          <a:p>
            <a:endParaRPr sz="2931">
              <a:solidFill>
                <a:srgbClr val="999999"/>
              </a:solidFill>
            </a:endParaRPr>
          </a:p>
        </p:txBody>
      </p:sp>
      <p:pic>
        <p:nvPicPr>
          <p:cNvPr id="2121" name="Google Shape;2121;p1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481602" y="1715071"/>
            <a:ext cx="6501745" cy="4047961"/>
          </a:xfrm>
          <a:prstGeom prst="rect">
            <a:avLst/>
          </a:prstGeom>
          <a:noFill/>
          <a:ln>
            <a:noFill/>
          </a:ln>
        </p:spPr>
      </p:pic>
      <p:sp>
        <p:nvSpPr>
          <p:cNvPr id="2122" name="Google Shape;2122;p175"/>
          <p:cNvSpPr/>
          <p:nvPr/>
        </p:nvSpPr>
        <p:spPr>
          <a:xfrm>
            <a:off x="6300344" y="2658347"/>
            <a:ext cx="64740" cy="984688"/>
          </a:xfrm>
          <a:prstGeom prst="rect">
            <a:avLst/>
          </a:prstGeom>
          <a:solidFill>
            <a:srgbClr val="FF0000"/>
          </a:solidFill>
          <a:ln w="9525" cap="flat" cmpd="sng">
            <a:solidFill>
              <a:srgbClr val="980000"/>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
        <p:nvSpPr>
          <p:cNvPr id="2123" name="Google Shape;2123;p175"/>
          <p:cNvSpPr/>
          <p:nvPr/>
        </p:nvSpPr>
        <p:spPr>
          <a:xfrm>
            <a:off x="4373362" y="2863723"/>
            <a:ext cx="1865073" cy="524315"/>
          </a:xfrm>
          <a:prstGeom prst="stripedRightArrow">
            <a:avLst>
              <a:gd name="adj1" fmla="val 50000"/>
              <a:gd name="adj2" fmla="val 50000"/>
            </a:avLst>
          </a:prstGeom>
          <a:gradFill>
            <a:gsLst>
              <a:gs pos="0">
                <a:srgbClr val="A371F7"/>
              </a:gs>
              <a:gs pos="100000">
                <a:srgbClr val="388BFD"/>
              </a:gs>
            </a:gsLst>
            <a:lin ang="3599321" scaled="0"/>
          </a:gradFill>
          <a:ln>
            <a:noFill/>
          </a:ln>
        </p:spPr>
        <p:txBody>
          <a:bodyPr spcFirstLastPara="1" wrap="square" lIns="121787" tIns="121787" rIns="121787" bIns="121787" anchor="ctr" anchorCtr="0">
            <a:noAutofit/>
          </a:bodyPr>
          <a:lstStyle/>
          <a:p>
            <a:pPr defTabSz="1218072">
              <a:buClr>
                <a:srgbClr val="000000"/>
              </a:buClr>
            </a:pPr>
            <a:endParaRPr sz="1865" kern="0">
              <a:solidFill>
                <a:srgbClr val="000000"/>
              </a:solidFill>
              <a:latin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176"/>
          <p:cNvSpPr txBox="1"/>
          <p:nvPr/>
        </p:nvSpPr>
        <p:spPr>
          <a:xfrm>
            <a:off x="5639" y="344756"/>
            <a:ext cx="12180722" cy="820041"/>
          </a:xfrm>
          <a:prstGeom prst="rect">
            <a:avLst/>
          </a:prstGeom>
          <a:noFill/>
          <a:ln>
            <a:noFill/>
          </a:ln>
        </p:spPr>
        <p:txBody>
          <a:bodyPr spcFirstLastPara="1" wrap="square" lIns="121787" tIns="121787" rIns="121787" bIns="121787" anchor="ctr" anchorCtr="0">
            <a:noAutofit/>
          </a:bodyPr>
          <a:lstStyle/>
          <a:p>
            <a:pPr algn="ctr" defTabSz="1218072">
              <a:buClr>
                <a:srgbClr val="000000"/>
              </a:buClr>
            </a:pPr>
            <a:r>
              <a:rPr lang="en" sz="4796" b="1" kern="0">
                <a:solidFill>
                  <a:srgbClr val="FFFFFF"/>
                </a:solidFill>
                <a:latin typeface="Arial"/>
                <a:cs typeface="Arial"/>
                <a:sym typeface="Arial"/>
              </a:rPr>
              <a:t>Unit Testing Generation - Copilot Chat</a:t>
            </a:r>
            <a:endParaRPr sz="4796" b="1" kern="0">
              <a:solidFill>
                <a:srgbClr val="FFFFFF"/>
              </a:solidFill>
              <a:latin typeface="Arial"/>
              <a:cs typeface="Arial"/>
              <a:sym typeface="Arial"/>
            </a:endParaRPr>
          </a:p>
        </p:txBody>
      </p:sp>
      <p:sp>
        <p:nvSpPr>
          <p:cNvPr id="2130" name="Google Shape;2130;p176"/>
          <p:cNvSpPr txBox="1">
            <a:spLocks noGrp="1"/>
          </p:cNvSpPr>
          <p:nvPr>
            <p:ph type="title"/>
          </p:nvPr>
        </p:nvSpPr>
        <p:spPr>
          <a:xfrm>
            <a:off x="685643" y="1511775"/>
            <a:ext cx="4592947" cy="3834450"/>
          </a:xfrm>
          <a:prstGeom prst="rect">
            <a:avLst/>
          </a:prstGeom>
        </p:spPr>
        <p:txBody>
          <a:bodyPr spcFirstLastPara="1" wrap="square" lIns="45658" tIns="22846" rIns="45658" bIns="22846" anchor="ctr" anchorCtr="0">
            <a:noAutofit/>
          </a:bodyPr>
          <a:lstStyle/>
          <a:p>
            <a:r>
              <a:rPr lang="en" sz="3996"/>
              <a:t>Works best for general unit testing case generation</a:t>
            </a:r>
            <a:endParaRPr sz="3996">
              <a:solidFill>
                <a:srgbClr val="999999"/>
              </a:solidFill>
            </a:endParaRPr>
          </a:p>
        </p:txBody>
      </p:sp>
      <p:pic>
        <p:nvPicPr>
          <p:cNvPr id="2131" name="Google Shape;2131;p17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13356" y="1304236"/>
            <a:ext cx="5595034" cy="52316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7" name="Google Shape;2137;p177"/>
          <p:cNvSpPr txBox="1"/>
          <p:nvPr/>
        </p:nvSpPr>
        <p:spPr>
          <a:xfrm>
            <a:off x="5639" y="342724"/>
            <a:ext cx="12180722" cy="820041"/>
          </a:xfrm>
          <a:prstGeom prst="rect">
            <a:avLst/>
          </a:prstGeom>
          <a:noFill/>
          <a:ln>
            <a:noFill/>
          </a:ln>
        </p:spPr>
        <p:txBody>
          <a:bodyPr spcFirstLastPara="1" wrap="square" lIns="121787" tIns="121787" rIns="121787" bIns="121787" anchor="ctr" anchorCtr="0">
            <a:noAutofit/>
          </a:bodyPr>
          <a:lstStyle/>
          <a:p>
            <a:pPr algn="ctr" defTabSz="1218072">
              <a:buClr>
                <a:srgbClr val="000000"/>
              </a:buClr>
            </a:pPr>
            <a:r>
              <a:rPr lang="en" sz="4796" b="1" kern="0">
                <a:solidFill>
                  <a:srgbClr val="FFFFFF"/>
                </a:solidFill>
                <a:latin typeface="Arial"/>
                <a:cs typeface="Arial"/>
                <a:sym typeface="Arial"/>
              </a:rPr>
              <a:t>Refactoring codes</a:t>
            </a:r>
            <a:endParaRPr sz="4796" b="1" kern="0">
              <a:solidFill>
                <a:srgbClr val="FFFFFF"/>
              </a:solidFill>
              <a:latin typeface="Arial"/>
              <a:cs typeface="Arial"/>
              <a:sym typeface="Arial"/>
            </a:endParaRPr>
          </a:p>
        </p:txBody>
      </p:sp>
      <p:sp>
        <p:nvSpPr>
          <p:cNvPr id="2138" name="Google Shape;2138;p177"/>
          <p:cNvSpPr txBox="1">
            <a:spLocks noGrp="1"/>
          </p:cNvSpPr>
          <p:nvPr>
            <p:ph type="title"/>
          </p:nvPr>
        </p:nvSpPr>
        <p:spPr>
          <a:xfrm>
            <a:off x="685643" y="1749688"/>
            <a:ext cx="4592947" cy="3834450"/>
          </a:xfrm>
          <a:prstGeom prst="rect">
            <a:avLst/>
          </a:prstGeom>
        </p:spPr>
        <p:txBody>
          <a:bodyPr spcFirstLastPara="1" wrap="square" lIns="45658" tIns="22846" rIns="45658" bIns="22846" anchor="ctr" anchorCtr="0">
            <a:noAutofit/>
          </a:bodyPr>
          <a:lstStyle/>
          <a:p>
            <a:r>
              <a:rPr lang="en" sz="3996"/>
              <a:t>Refactoring is possible through </a:t>
            </a:r>
            <a:r>
              <a:rPr lang="en" sz="3996">
                <a:solidFill>
                  <a:srgbClr val="00FFFF"/>
                </a:solidFill>
              </a:rPr>
              <a:t>GitHub Copilot Chat</a:t>
            </a:r>
            <a:endParaRPr sz="3996">
              <a:solidFill>
                <a:srgbClr val="999999"/>
              </a:solidFill>
            </a:endParaRPr>
          </a:p>
        </p:txBody>
      </p:sp>
      <p:pic>
        <p:nvPicPr>
          <p:cNvPr id="2139" name="Google Shape;2139;p17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652644" y="1344097"/>
            <a:ext cx="4761652" cy="52316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151"/>
          <p:cNvSpPr txBox="1">
            <a:spLocks noGrp="1"/>
          </p:cNvSpPr>
          <p:nvPr>
            <p:ph type="sldNum" idx="4294967295"/>
          </p:nvPr>
        </p:nvSpPr>
        <p:spPr>
          <a:xfrm>
            <a:off x="11404131" y="6330448"/>
            <a:ext cx="730923" cy="524315"/>
          </a:xfrm>
          <a:prstGeom prst="rect">
            <a:avLst/>
          </a:prstGeom>
        </p:spPr>
        <p:txBody>
          <a:bodyPr spcFirstLastPara="1" wrap="square" lIns="121787" tIns="121787" rIns="121787" bIns="121787" anchor="t" anchorCtr="0">
            <a:noAutofit/>
          </a:bodyPr>
          <a:lstStyle/>
          <a:p>
            <a:pPr defTabSz="1218072">
              <a:buClr>
                <a:srgbClr val="000000"/>
              </a:buClr>
            </a:pPr>
            <a:fld id="{00000000-1234-1234-1234-123412341234}" type="slidenum">
              <a:rPr lang="en" sz="1865" kern="0">
                <a:solidFill>
                  <a:srgbClr val="000000"/>
                </a:solidFill>
                <a:latin typeface="Arial"/>
                <a:cs typeface="Arial"/>
                <a:sym typeface="Arial"/>
              </a:rPr>
              <a:pPr defTabSz="1218072">
                <a:buClr>
                  <a:srgbClr val="000000"/>
                </a:buClr>
              </a:pPr>
              <a:t>3</a:t>
            </a:fld>
            <a:endParaRPr sz="1865" kern="0">
              <a:solidFill>
                <a:srgbClr val="000000"/>
              </a:solidFill>
              <a:latin typeface="Arial"/>
              <a:cs typeface="Arial"/>
              <a:sym typeface="Arial"/>
            </a:endParaRPr>
          </a:p>
        </p:txBody>
      </p:sp>
      <p:sp>
        <p:nvSpPr>
          <p:cNvPr id="1863" name="Google Shape;1863;p151"/>
          <p:cNvSpPr txBox="1">
            <a:spLocks noGrp="1"/>
          </p:cNvSpPr>
          <p:nvPr>
            <p:ph type="title"/>
          </p:nvPr>
        </p:nvSpPr>
        <p:spPr>
          <a:xfrm>
            <a:off x="4050527" y="2803579"/>
            <a:ext cx="7353591" cy="1250842"/>
          </a:xfrm>
          <a:prstGeom prst="rect">
            <a:avLst/>
          </a:prstGeom>
        </p:spPr>
        <p:txBody>
          <a:bodyPr spcFirstLastPara="1" wrap="square" lIns="121787" tIns="121787" rIns="121787" bIns="121787" anchor="ctr" anchorCtr="0">
            <a:noAutofit/>
          </a:bodyPr>
          <a:lstStyle/>
          <a:p>
            <a:r>
              <a:rPr lang="en"/>
              <a:t>Copilot Overview</a:t>
            </a:r>
            <a:endParaRPr/>
          </a:p>
        </p:txBody>
      </p:sp>
      <p:pic>
        <p:nvPicPr>
          <p:cNvPr id="1864" name="Google Shape;1864;p151" descr="GitHub Copilot logo"/>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73202" y="2515446"/>
            <a:ext cx="1827108" cy="1827108"/>
          </a:xfrm>
          <a:prstGeom prst="rect">
            <a:avLst/>
          </a:prstGeom>
          <a:noFill/>
          <a:ln>
            <a:noFill/>
          </a:ln>
        </p:spPr>
      </p:pic>
      <p:sp>
        <p:nvSpPr>
          <p:cNvPr id="2" name="Google Shape;1752;p142">
            <a:extLst>
              <a:ext uri="{FF2B5EF4-FFF2-40B4-BE49-F238E27FC236}">
                <a16:creationId xmlns:a16="http://schemas.microsoft.com/office/drawing/2014/main" id="{D1545020-2C1C-1304-878F-045203A75B4B}"/>
              </a:ext>
            </a:extLst>
          </p:cNvPr>
          <p:cNvSpPr txBox="1">
            <a:spLocks/>
          </p:cNvSpPr>
          <p:nvPr/>
        </p:nvSpPr>
        <p:spPr>
          <a:xfrm>
            <a:off x="4174225" y="3852008"/>
            <a:ext cx="6409408" cy="404825"/>
          </a:xfrm>
          <a:prstGeom prst="rect">
            <a:avLst/>
          </a:prstGeom>
          <a:noFill/>
          <a:ln>
            <a:noFill/>
          </a:ln>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8B949E"/>
              </a:buClr>
              <a:buSzPts val="1100"/>
              <a:buFont typeface="Arial"/>
              <a:buNone/>
              <a:defRPr sz="10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defTabSz="1218072"/>
            <a:endParaRPr lang="en-US" sz="2664" kern="0">
              <a:solidFill>
                <a:srgbClr val="FFFFFF"/>
              </a:solidFill>
              <a:latin typeface="Arial"/>
            </a:endParaRPr>
          </a:p>
        </p:txBody>
      </p:sp>
      <p:sp>
        <p:nvSpPr>
          <p:cNvPr id="3" name="Google Shape;1752;p142">
            <a:extLst>
              <a:ext uri="{FF2B5EF4-FFF2-40B4-BE49-F238E27FC236}">
                <a16:creationId xmlns:a16="http://schemas.microsoft.com/office/drawing/2014/main" id="{D09BD60D-D649-5CF3-57C0-10D9805AB051}"/>
              </a:ext>
            </a:extLst>
          </p:cNvPr>
          <p:cNvSpPr txBox="1">
            <a:spLocks/>
          </p:cNvSpPr>
          <p:nvPr/>
        </p:nvSpPr>
        <p:spPr>
          <a:xfrm>
            <a:off x="4174225" y="3750802"/>
            <a:ext cx="6409408" cy="404825"/>
          </a:xfrm>
          <a:prstGeom prst="rect">
            <a:avLst/>
          </a:prstGeom>
          <a:noFill/>
          <a:ln>
            <a:noFill/>
          </a:ln>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8B949E"/>
              </a:buClr>
              <a:buSzPts val="1100"/>
              <a:buFont typeface="Arial"/>
              <a:buNone/>
              <a:defRPr sz="10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defTabSz="1218072"/>
            <a:r>
              <a:rPr lang="en-US" sz="2664" kern="0">
                <a:solidFill>
                  <a:srgbClr val="717780"/>
                </a:solidFill>
                <a:latin typeface="Arial"/>
              </a:rPr>
              <a:t>A Peek into AI-Powered Coding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5" name="Google Shape;2145;p178"/>
          <p:cNvSpPr txBox="1"/>
          <p:nvPr/>
        </p:nvSpPr>
        <p:spPr>
          <a:xfrm>
            <a:off x="5639" y="342757"/>
            <a:ext cx="12180722" cy="820041"/>
          </a:xfrm>
          <a:prstGeom prst="rect">
            <a:avLst/>
          </a:prstGeom>
          <a:noFill/>
          <a:ln>
            <a:noFill/>
          </a:ln>
        </p:spPr>
        <p:txBody>
          <a:bodyPr spcFirstLastPara="1" wrap="square" lIns="121787" tIns="121787" rIns="121787" bIns="121787" anchor="ctr" anchorCtr="0">
            <a:noAutofit/>
          </a:bodyPr>
          <a:lstStyle/>
          <a:p>
            <a:pPr algn="ctr" defTabSz="1218072">
              <a:buClr>
                <a:srgbClr val="000000"/>
              </a:buClr>
            </a:pPr>
            <a:r>
              <a:rPr lang="en" sz="4796" b="1" kern="0">
                <a:solidFill>
                  <a:srgbClr val="FFFFFF"/>
                </a:solidFill>
                <a:latin typeface="Arial"/>
                <a:cs typeface="Arial"/>
                <a:sym typeface="Arial"/>
              </a:rPr>
              <a:t>Working in a project level</a:t>
            </a:r>
            <a:endParaRPr sz="4796" kern="0">
              <a:solidFill>
                <a:srgbClr val="FFFFFF"/>
              </a:solidFill>
              <a:latin typeface="Arial"/>
              <a:cs typeface="Arial"/>
              <a:sym typeface="Arial"/>
            </a:endParaRPr>
          </a:p>
        </p:txBody>
      </p:sp>
      <p:sp>
        <p:nvSpPr>
          <p:cNvPr id="2146" name="Google Shape;2146;p178"/>
          <p:cNvSpPr txBox="1">
            <a:spLocks noGrp="1"/>
          </p:cNvSpPr>
          <p:nvPr>
            <p:ph type="title"/>
          </p:nvPr>
        </p:nvSpPr>
        <p:spPr>
          <a:xfrm>
            <a:off x="685643" y="1511775"/>
            <a:ext cx="4182927" cy="3834450"/>
          </a:xfrm>
          <a:prstGeom prst="rect">
            <a:avLst/>
          </a:prstGeom>
        </p:spPr>
        <p:txBody>
          <a:bodyPr spcFirstLastPara="1" wrap="square" lIns="45658" tIns="22846" rIns="45658" bIns="22846" anchor="ctr" anchorCtr="0">
            <a:noAutofit/>
          </a:bodyPr>
          <a:lstStyle/>
          <a:p>
            <a:r>
              <a:rPr lang="en" sz="3996"/>
              <a:t>Ask in </a:t>
            </a:r>
            <a:r>
              <a:rPr lang="en" sz="3996">
                <a:solidFill>
                  <a:srgbClr val="00FFFF"/>
                </a:solidFill>
              </a:rPr>
              <a:t>GitHub Copilot Chat</a:t>
            </a:r>
            <a:r>
              <a:rPr lang="en" sz="3996"/>
              <a:t> to get started</a:t>
            </a:r>
            <a:endParaRPr sz="3996">
              <a:solidFill>
                <a:srgbClr val="999999"/>
              </a:solidFill>
            </a:endParaRPr>
          </a:p>
        </p:txBody>
      </p:sp>
      <p:pic>
        <p:nvPicPr>
          <p:cNvPr id="2147" name="Google Shape;2147;p17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62263" y="1224477"/>
            <a:ext cx="4749012" cy="5105975"/>
          </a:xfrm>
          <a:prstGeom prst="rect">
            <a:avLst/>
          </a:prstGeom>
          <a:noFill/>
          <a:ln>
            <a:noFill/>
          </a:ln>
        </p:spPr>
      </p:pic>
      <p:sp>
        <p:nvSpPr>
          <p:cNvPr id="2148" name="Google Shape;2148;p178"/>
          <p:cNvSpPr txBox="1"/>
          <p:nvPr/>
        </p:nvSpPr>
        <p:spPr>
          <a:xfrm>
            <a:off x="685643" y="5517000"/>
            <a:ext cx="5203981" cy="532954"/>
          </a:xfrm>
          <a:prstGeom prst="rect">
            <a:avLst/>
          </a:prstGeom>
          <a:noFill/>
          <a:ln>
            <a:noFill/>
          </a:ln>
        </p:spPr>
        <p:txBody>
          <a:bodyPr spcFirstLastPara="1" wrap="square" lIns="121787" tIns="121787" rIns="121787" bIns="121787" anchor="t" anchorCtr="0">
            <a:spAutoFit/>
          </a:bodyPr>
          <a:lstStyle/>
          <a:p>
            <a:pPr defTabSz="1218072">
              <a:buClr>
                <a:srgbClr val="000000"/>
              </a:buClr>
            </a:pPr>
            <a:r>
              <a:rPr lang="en" sz="1865" kern="0">
                <a:solidFill>
                  <a:srgbClr val="8B939E"/>
                </a:solidFill>
                <a:latin typeface="Arial"/>
                <a:cs typeface="Arial"/>
                <a:sym typeface="Arial"/>
              </a:rPr>
              <a:t>GitHub Copilot Chat (default)</a:t>
            </a:r>
            <a:endParaRPr sz="1865" kern="0">
              <a:solidFill>
                <a:srgbClr val="8B939E"/>
              </a:solidFill>
              <a:latin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4" name="Google Shape;2154;p179"/>
          <p:cNvSpPr txBox="1"/>
          <p:nvPr/>
        </p:nvSpPr>
        <p:spPr>
          <a:xfrm>
            <a:off x="5639" y="355815"/>
            <a:ext cx="12180722" cy="820041"/>
          </a:xfrm>
          <a:prstGeom prst="rect">
            <a:avLst/>
          </a:prstGeom>
          <a:noFill/>
          <a:ln>
            <a:noFill/>
          </a:ln>
        </p:spPr>
        <p:txBody>
          <a:bodyPr spcFirstLastPara="1" wrap="square" lIns="121787" tIns="121787" rIns="121787" bIns="121787" anchor="ctr" anchorCtr="0">
            <a:noAutofit/>
          </a:bodyPr>
          <a:lstStyle/>
          <a:p>
            <a:pPr algn="ctr" defTabSz="1218072">
              <a:buClr>
                <a:srgbClr val="000000"/>
              </a:buClr>
            </a:pPr>
            <a:r>
              <a:rPr lang="en" sz="4796" b="1" kern="0">
                <a:solidFill>
                  <a:srgbClr val="FFFFFF"/>
                </a:solidFill>
                <a:latin typeface="Arial"/>
                <a:cs typeface="Arial"/>
                <a:sym typeface="Arial"/>
              </a:rPr>
              <a:t>Working in a project level</a:t>
            </a:r>
            <a:endParaRPr sz="4796" kern="0">
              <a:solidFill>
                <a:srgbClr val="FFFFFF"/>
              </a:solidFill>
              <a:latin typeface="Arial"/>
              <a:cs typeface="Arial"/>
              <a:sym typeface="Arial"/>
            </a:endParaRPr>
          </a:p>
        </p:txBody>
      </p:sp>
      <p:sp>
        <p:nvSpPr>
          <p:cNvPr id="2155" name="Google Shape;2155;p179"/>
          <p:cNvSpPr txBox="1">
            <a:spLocks noGrp="1"/>
          </p:cNvSpPr>
          <p:nvPr>
            <p:ph type="title"/>
          </p:nvPr>
        </p:nvSpPr>
        <p:spPr>
          <a:xfrm>
            <a:off x="685643" y="1511775"/>
            <a:ext cx="4592947" cy="3834450"/>
          </a:xfrm>
          <a:prstGeom prst="rect">
            <a:avLst/>
          </a:prstGeom>
        </p:spPr>
        <p:txBody>
          <a:bodyPr spcFirstLastPara="1" wrap="square" lIns="45658" tIns="22846" rIns="45658" bIns="22846" anchor="ctr" anchorCtr="0">
            <a:noAutofit/>
          </a:bodyPr>
          <a:lstStyle/>
          <a:p>
            <a:r>
              <a:rPr lang="en" sz="3996"/>
              <a:t>Type </a:t>
            </a:r>
            <a:r>
              <a:rPr lang="en" sz="3996">
                <a:solidFill>
                  <a:srgbClr val="00FF00"/>
                </a:solidFill>
              </a:rPr>
              <a:t>/</a:t>
            </a:r>
            <a:r>
              <a:rPr lang="en" sz="3996"/>
              <a:t> command in </a:t>
            </a:r>
            <a:r>
              <a:rPr lang="en" sz="3996">
                <a:solidFill>
                  <a:srgbClr val="00FFFF"/>
                </a:solidFill>
              </a:rPr>
              <a:t>GitHub Copilot Chat</a:t>
            </a:r>
            <a:r>
              <a:rPr lang="en" sz="3996"/>
              <a:t> to start with a new project</a:t>
            </a:r>
            <a:endParaRPr sz="3996">
              <a:solidFill>
                <a:srgbClr val="999999"/>
              </a:solidFill>
            </a:endParaRPr>
          </a:p>
        </p:txBody>
      </p:sp>
      <p:pic>
        <p:nvPicPr>
          <p:cNvPr id="2156" name="Google Shape;2156;p1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07395" y="1126432"/>
            <a:ext cx="4863431" cy="1360607"/>
          </a:xfrm>
          <a:prstGeom prst="rect">
            <a:avLst/>
          </a:prstGeom>
          <a:noFill/>
          <a:ln>
            <a:noFill/>
          </a:ln>
        </p:spPr>
      </p:pic>
      <p:pic>
        <p:nvPicPr>
          <p:cNvPr id="2157" name="Google Shape;2157;p17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763408" y="2487041"/>
            <a:ext cx="2977400" cy="39617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3" name="Google Shape;2163;p180"/>
          <p:cNvSpPr txBox="1">
            <a:spLocks noGrp="1"/>
          </p:cNvSpPr>
          <p:nvPr>
            <p:ph type="title" idx="4294967295"/>
          </p:nvPr>
        </p:nvSpPr>
        <p:spPr>
          <a:xfrm>
            <a:off x="5639" y="342724"/>
            <a:ext cx="12180722" cy="820041"/>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Neighboring Tabs</a:t>
            </a:r>
          </a:p>
        </p:txBody>
      </p:sp>
      <p:pic>
        <p:nvPicPr>
          <p:cNvPr id="2164" name="Google Shape;2164;p180"/>
          <p:cNvPicPr preferRelativeResize="0"/>
          <p:nvPr/>
        </p:nvPicPr>
        <p:blipFill>
          <a:blip r:embed="rId3">
            <a:alphaModFix/>
          </a:blip>
          <a:stretch>
            <a:fillRect/>
          </a:stretch>
        </p:blipFill>
        <p:spPr>
          <a:xfrm>
            <a:off x="720430" y="1323152"/>
            <a:ext cx="10751140" cy="47073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72" name="Google Shape;2172;p181"/>
          <p:cNvSpPr txBox="1">
            <a:spLocks noGrp="1"/>
          </p:cNvSpPr>
          <p:nvPr>
            <p:ph type="subTitle" idx="1"/>
          </p:nvPr>
        </p:nvSpPr>
        <p:spPr>
          <a:xfrm>
            <a:off x="777091" y="1857622"/>
            <a:ext cx="5932907" cy="389639"/>
          </a:xfrm>
          <a:prstGeom prst="rect">
            <a:avLst/>
          </a:prstGeom>
        </p:spPr>
        <p:txBody>
          <a:bodyPr spcFirstLastPara="1" wrap="square" lIns="121787" tIns="121787" rIns="121787" bIns="121787" anchor="t" anchorCtr="0">
            <a:noAutofit/>
          </a:bodyPr>
          <a:lstStyle/>
          <a:p>
            <a:r>
              <a:rPr lang="en" sz="2265"/>
              <a:t>Use copilot to assume a role during a task</a:t>
            </a:r>
            <a:endParaRPr/>
          </a:p>
        </p:txBody>
      </p:sp>
      <p:sp>
        <p:nvSpPr>
          <p:cNvPr id="2176" name="Google Shape;2176;p181"/>
          <p:cNvSpPr txBox="1">
            <a:spLocks noGrp="1"/>
          </p:cNvSpPr>
          <p:nvPr>
            <p:ph type="subTitle" idx="2"/>
          </p:nvPr>
        </p:nvSpPr>
        <p:spPr>
          <a:xfrm>
            <a:off x="777085" y="2271774"/>
            <a:ext cx="4567771" cy="669780"/>
          </a:xfrm>
          <a:prstGeom prst="rect">
            <a:avLst/>
          </a:prstGeom>
        </p:spPr>
        <p:txBody>
          <a:bodyPr spcFirstLastPara="1" wrap="square" lIns="121787" tIns="121787" rIns="121787" bIns="121787" anchor="t" anchorCtr="0">
            <a:noAutofit/>
          </a:bodyPr>
          <a:lstStyle/>
          <a:p>
            <a:endParaRPr/>
          </a:p>
        </p:txBody>
      </p:sp>
      <p:sp>
        <p:nvSpPr>
          <p:cNvPr id="2173" name="Google Shape;2173;p181"/>
          <p:cNvSpPr txBox="1">
            <a:spLocks noGrp="1"/>
          </p:cNvSpPr>
          <p:nvPr>
            <p:ph type="subTitle" idx="3"/>
          </p:nvPr>
        </p:nvSpPr>
        <p:spPr>
          <a:xfrm>
            <a:off x="777085" y="3132545"/>
            <a:ext cx="4567771" cy="389639"/>
          </a:xfrm>
          <a:prstGeom prst="rect">
            <a:avLst/>
          </a:prstGeom>
        </p:spPr>
        <p:txBody>
          <a:bodyPr spcFirstLastPara="1" wrap="square" lIns="121787" tIns="121787" rIns="121787" bIns="121787" anchor="t" anchorCtr="0">
            <a:noAutofit/>
          </a:bodyPr>
          <a:lstStyle/>
          <a:p>
            <a:r>
              <a:rPr lang="en" sz="2265"/>
              <a:t>Focus to improves results </a:t>
            </a:r>
            <a:endParaRPr/>
          </a:p>
        </p:txBody>
      </p:sp>
      <p:sp>
        <p:nvSpPr>
          <p:cNvPr id="2174" name="Google Shape;2174;p181"/>
          <p:cNvSpPr txBox="1">
            <a:spLocks noGrp="1"/>
          </p:cNvSpPr>
          <p:nvPr>
            <p:ph type="subTitle" idx="4"/>
          </p:nvPr>
        </p:nvSpPr>
        <p:spPr>
          <a:xfrm>
            <a:off x="777085" y="3546690"/>
            <a:ext cx="4567771" cy="669780"/>
          </a:xfrm>
          <a:prstGeom prst="rect">
            <a:avLst/>
          </a:prstGeom>
        </p:spPr>
        <p:txBody>
          <a:bodyPr spcFirstLastPara="1" wrap="square" lIns="121787" tIns="121787" rIns="121787" bIns="121787" anchor="t" anchorCtr="0">
            <a:noAutofit/>
          </a:bodyPr>
          <a:lstStyle/>
          <a:p>
            <a:r>
              <a:rPr lang="en"/>
              <a:t>Improves results by narrowing the AI’s focus</a:t>
            </a:r>
            <a:endParaRPr/>
          </a:p>
        </p:txBody>
      </p:sp>
      <p:sp>
        <p:nvSpPr>
          <p:cNvPr id="2175" name="Google Shape;2175;p181"/>
          <p:cNvSpPr txBox="1">
            <a:spLocks noGrp="1"/>
          </p:cNvSpPr>
          <p:nvPr>
            <p:ph type="subTitle" idx="5"/>
          </p:nvPr>
        </p:nvSpPr>
        <p:spPr>
          <a:xfrm>
            <a:off x="777085" y="4376497"/>
            <a:ext cx="4567771" cy="389639"/>
          </a:xfrm>
          <a:prstGeom prst="rect">
            <a:avLst/>
          </a:prstGeom>
        </p:spPr>
        <p:txBody>
          <a:bodyPr spcFirstLastPara="1" wrap="square" lIns="121787" tIns="121787" rIns="121787" bIns="121787" anchor="t" anchorCtr="0">
            <a:noAutofit/>
          </a:bodyPr>
          <a:lstStyle/>
          <a:p>
            <a:r>
              <a:rPr lang="en" sz="2265"/>
              <a:t>Enhanced Results</a:t>
            </a:r>
            <a:endParaRPr/>
          </a:p>
        </p:txBody>
      </p:sp>
      <p:sp>
        <p:nvSpPr>
          <p:cNvPr id="2177" name="Google Shape;2177;p181"/>
          <p:cNvSpPr txBox="1">
            <a:spLocks noGrp="1"/>
          </p:cNvSpPr>
          <p:nvPr>
            <p:ph type="subTitle" idx="6"/>
          </p:nvPr>
        </p:nvSpPr>
        <p:spPr>
          <a:xfrm>
            <a:off x="777085" y="4790642"/>
            <a:ext cx="4567771" cy="669780"/>
          </a:xfrm>
          <a:prstGeom prst="rect">
            <a:avLst/>
          </a:prstGeom>
        </p:spPr>
        <p:txBody>
          <a:bodyPr spcFirstLastPara="1" wrap="square" lIns="121787" tIns="121787" rIns="121787" bIns="121787" anchor="t" anchorCtr="0">
            <a:noAutofit/>
          </a:bodyPr>
          <a:lstStyle/>
          <a:p>
            <a:endParaRPr/>
          </a:p>
        </p:txBody>
      </p:sp>
      <p:sp>
        <p:nvSpPr>
          <p:cNvPr id="2170" name="Google Shape;2170;p181"/>
          <p:cNvSpPr txBox="1">
            <a:spLocks noGrp="1"/>
          </p:cNvSpPr>
          <p:nvPr>
            <p:ph type="title" idx="4294967295"/>
          </p:nvPr>
        </p:nvSpPr>
        <p:spPr>
          <a:xfrm>
            <a:off x="0" y="342900"/>
            <a:ext cx="12179300" cy="819150"/>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Role Prompting</a:t>
            </a:r>
          </a:p>
        </p:txBody>
      </p:sp>
      <p:pic>
        <p:nvPicPr>
          <p:cNvPr id="2171" name="Google Shape;2171;p181"/>
          <p:cNvPicPr preferRelativeResize="0"/>
          <p:nvPr/>
        </p:nvPicPr>
        <p:blipFill>
          <a:blip r:embed="rId3">
            <a:alphaModFix/>
          </a:blip>
          <a:stretch>
            <a:fillRect/>
          </a:stretch>
        </p:blipFill>
        <p:spPr>
          <a:xfrm>
            <a:off x="6815337" y="1426088"/>
            <a:ext cx="4501100" cy="48272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3" name="Google Shape;2183;p182"/>
          <p:cNvSpPr txBox="1">
            <a:spLocks noGrp="1"/>
          </p:cNvSpPr>
          <p:nvPr>
            <p:ph type="subTitle" idx="1"/>
          </p:nvPr>
        </p:nvSpPr>
        <p:spPr>
          <a:xfrm>
            <a:off x="1472831" y="2065862"/>
            <a:ext cx="4021876" cy="456777"/>
          </a:xfrm>
          <a:prstGeom prst="rect">
            <a:avLst/>
          </a:prstGeom>
        </p:spPr>
        <p:txBody>
          <a:bodyPr spcFirstLastPara="1" wrap="square" lIns="121787" tIns="121787" rIns="121787" bIns="121787" anchor="ctr" anchorCtr="0">
            <a:noAutofit/>
          </a:bodyPr>
          <a:lstStyle/>
          <a:p>
            <a:r>
              <a:rPr lang="en"/>
              <a:t>Copilot</a:t>
            </a:r>
            <a:endParaRPr/>
          </a:p>
        </p:txBody>
      </p:sp>
      <p:sp>
        <p:nvSpPr>
          <p:cNvPr id="2184" name="Google Shape;2184;p182"/>
          <p:cNvSpPr txBox="1">
            <a:spLocks noGrp="1"/>
          </p:cNvSpPr>
          <p:nvPr>
            <p:ph type="subTitle" idx="2"/>
          </p:nvPr>
        </p:nvSpPr>
        <p:spPr>
          <a:xfrm>
            <a:off x="1472830" y="3014850"/>
            <a:ext cx="4151756" cy="633414"/>
          </a:xfrm>
          <a:prstGeom prst="rect">
            <a:avLst/>
          </a:prstGeom>
        </p:spPr>
        <p:txBody>
          <a:bodyPr spcFirstLastPara="1" wrap="square" lIns="121787" tIns="121787" rIns="121787" bIns="121787" anchor="ctr" anchorCtr="0">
            <a:noAutofit/>
          </a:bodyPr>
          <a:lstStyle/>
          <a:p>
            <a:r>
              <a:rPr lang="en"/>
              <a:t>Direct Code Writing</a:t>
            </a:r>
            <a:endParaRPr/>
          </a:p>
        </p:txBody>
      </p:sp>
      <p:sp>
        <p:nvSpPr>
          <p:cNvPr id="2185" name="Google Shape;2185;p182"/>
          <p:cNvSpPr txBox="1">
            <a:spLocks noGrp="1"/>
          </p:cNvSpPr>
          <p:nvPr>
            <p:ph type="subTitle" idx="3"/>
          </p:nvPr>
        </p:nvSpPr>
        <p:spPr>
          <a:xfrm>
            <a:off x="1472834" y="4111116"/>
            <a:ext cx="4151756" cy="633414"/>
          </a:xfrm>
          <a:prstGeom prst="rect">
            <a:avLst/>
          </a:prstGeom>
        </p:spPr>
        <p:txBody>
          <a:bodyPr spcFirstLastPara="1" wrap="square" lIns="121787" tIns="121787" rIns="121787" bIns="121787" anchor="ctr" anchorCtr="0">
            <a:noAutofit/>
          </a:bodyPr>
          <a:lstStyle/>
          <a:p>
            <a:r>
              <a:rPr lang="en"/>
              <a:t>Seamless IDE Integration</a:t>
            </a:r>
            <a:endParaRPr/>
          </a:p>
        </p:txBody>
      </p:sp>
      <p:sp>
        <p:nvSpPr>
          <p:cNvPr id="2186" name="Google Shape;2186;p182"/>
          <p:cNvSpPr txBox="1">
            <a:spLocks noGrp="1"/>
          </p:cNvSpPr>
          <p:nvPr>
            <p:ph type="subTitle" idx="4"/>
          </p:nvPr>
        </p:nvSpPr>
        <p:spPr>
          <a:xfrm>
            <a:off x="1472834" y="5195198"/>
            <a:ext cx="4151756" cy="633414"/>
          </a:xfrm>
          <a:prstGeom prst="rect">
            <a:avLst/>
          </a:prstGeom>
        </p:spPr>
        <p:txBody>
          <a:bodyPr spcFirstLastPara="1" wrap="square" lIns="121787" tIns="121787" rIns="121787" bIns="121787" anchor="ctr" anchorCtr="0">
            <a:noAutofit/>
          </a:bodyPr>
          <a:lstStyle/>
          <a:p>
            <a:r>
              <a:rPr lang="en"/>
              <a:t>Solo Development</a:t>
            </a:r>
            <a:endParaRPr/>
          </a:p>
        </p:txBody>
      </p:sp>
      <p:sp>
        <p:nvSpPr>
          <p:cNvPr id="2187" name="Google Shape;2187;p182"/>
          <p:cNvSpPr txBox="1">
            <a:spLocks noGrp="1"/>
          </p:cNvSpPr>
          <p:nvPr>
            <p:ph type="title"/>
          </p:nvPr>
        </p:nvSpPr>
        <p:spPr>
          <a:xfrm>
            <a:off x="5639" y="347154"/>
            <a:ext cx="12180722" cy="1030246"/>
          </a:xfrm>
          <a:prstGeom prst="rect">
            <a:avLst/>
          </a:prstGeom>
        </p:spPr>
        <p:txBody>
          <a:bodyPr spcFirstLastPara="1" wrap="square" lIns="45658" tIns="22846" rIns="45658" bIns="22846" anchor="ctr" anchorCtr="0">
            <a:noAutofit/>
          </a:bodyPr>
          <a:lstStyle/>
          <a:p>
            <a:r>
              <a:rPr lang="en"/>
              <a:t>When to use Copilot vs Copilot Chat</a:t>
            </a:r>
            <a:endParaRPr/>
          </a:p>
        </p:txBody>
      </p:sp>
      <p:sp>
        <p:nvSpPr>
          <p:cNvPr id="2188" name="Google Shape;2188;p182"/>
          <p:cNvSpPr txBox="1">
            <a:spLocks noGrp="1"/>
          </p:cNvSpPr>
          <p:nvPr>
            <p:ph type="subTitle" idx="5"/>
          </p:nvPr>
        </p:nvSpPr>
        <p:spPr>
          <a:xfrm>
            <a:off x="6675015" y="2065862"/>
            <a:ext cx="4021876" cy="456777"/>
          </a:xfrm>
          <a:prstGeom prst="rect">
            <a:avLst/>
          </a:prstGeom>
        </p:spPr>
        <p:txBody>
          <a:bodyPr spcFirstLastPara="1" wrap="square" lIns="121787" tIns="121787" rIns="121787" bIns="121787" anchor="ctr" anchorCtr="0">
            <a:noAutofit/>
          </a:bodyPr>
          <a:lstStyle/>
          <a:p>
            <a:r>
              <a:rPr lang="en"/>
              <a:t>Copilot Chat</a:t>
            </a:r>
            <a:endParaRPr/>
          </a:p>
        </p:txBody>
      </p:sp>
      <p:sp>
        <p:nvSpPr>
          <p:cNvPr id="2189" name="Google Shape;2189;p182"/>
          <p:cNvSpPr txBox="1">
            <a:spLocks noGrp="1"/>
          </p:cNvSpPr>
          <p:nvPr>
            <p:ph type="subTitle" idx="6"/>
          </p:nvPr>
        </p:nvSpPr>
        <p:spPr>
          <a:xfrm>
            <a:off x="6674847" y="3014850"/>
            <a:ext cx="4151756" cy="633414"/>
          </a:xfrm>
          <a:prstGeom prst="rect">
            <a:avLst/>
          </a:prstGeom>
        </p:spPr>
        <p:txBody>
          <a:bodyPr spcFirstLastPara="1" wrap="square" lIns="121787" tIns="121787" rIns="121787" bIns="121787" anchor="ctr" anchorCtr="0">
            <a:noAutofit/>
          </a:bodyPr>
          <a:lstStyle/>
          <a:p>
            <a:r>
              <a:rPr lang="en"/>
              <a:t>In-Depth Assistance</a:t>
            </a:r>
            <a:endParaRPr/>
          </a:p>
        </p:txBody>
      </p:sp>
      <p:sp>
        <p:nvSpPr>
          <p:cNvPr id="2190" name="Google Shape;2190;p182"/>
          <p:cNvSpPr txBox="1">
            <a:spLocks noGrp="1"/>
          </p:cNvSpPr>
          <p:nvPr>
            <p:ph type="subTitle" idx="7"/>
          </p:nvPr>
        </p:nvSpPr>
        <p:spPr>
          <a:xfrm>
            <a:off x="6674851" y="4111116"/>
            <a:ext cx="4151756" cy="633414"/>
          </a:xfrm>
          <a:prstGeom prst="rect">
            <a:avLst/>
          </a:prstGeom>
        </p:spPr>
        <p:txBody>
          <a:bodyPr spcFirstLastPara="1" wrap="square" lIns="121787" tIns="121787" rIns="121787" bIns="121787" anchor="ctr" anchorCtr="0">
            <a:noAutofit/>
          </a:bodyPr>
          <a:lstStyle/>
          <a:p>
            <a:r>
              <a:rPr lang="en"/>
              <a:t>Learning &amp; Teaching</a:t>
            </a:r>
            <a:endParaRPr/>
          </a:p>
        </p:txBody>
      </p:sp>
      <p:sp>
        <p:nvSpPr>
          <p:cNvPr id="2191" name="Google Shape;2191;p182"/>
          <p:cNvSpPr txBox="1">
            <a:spLocks noGrp="1"/>
          </p:cNvSpPr>
          <p:nvPr>
            <p:ph type="subTitle" idx="8"/>
          </p:nvPr>
        </p:nvSpPr>
        <p:spPr>
          <a:xfrm>
            <a:off x="6674851" y="5195198"/>
            <a:ext cx="4151756" cy="633414"/>
          </a:xfrm>
          <a:prstGeom prst="rect">
            <a:avLst/>
          </a:prstGeom>
        </p:spPr>
        <p:txBody>
          <a:bodyPr spcFirstLastPara="1" wrap="square" lIns="121787" tIns="121787" rIns="121787" bIns="121787" anchor="ctr" anchorCtr="0">
            <a:noAutofit/>
          </a:bodyPr>
          <a:lstStyle/>
          <a:p>
            <a:r>
              <a:rPr lang="en"/>
              <a:t>Collaborative Scenarios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7" name="Google Shape;2207;p184"/>
          <p:cNvSpPr txBox="1">
            <a:spLocks noGrp="1"/>
          </p:cNvSpPr>
          <p:nvPr>
            <p:ph type="subTitle" idx="1"/>
          </p:nvPr>
        </p:nvSpPr>
        <p:spPr>
          <a:xfrm>
            <a:off x="6968952" y="1857630"/>
            <a:ext cx="4567771" cy="389639"/>
          </a:xfrm>
          <a:prstGeom prst="rect">
            <a:avLst/>
          </a:prstGeom>
        </p:spPr>
        <p:txBody>
          <a:bodyPr spcFirstLastPara="1" wrap="square" lIns="121787" tIns="121787" rIns="121787" bIns="121787" anchor="t" anchorCtr="0">
            <a:noAutofit/>
          </a:bodyPr>
          <a:lstStyle/>
          <a:p>
            <a:r>
              <a:rPr lang="en"/>
              <a:t>Giving Details</a:t>
            </a:r>
            <a:endParaRPr/>
          </a:p>
        </p:txBody>
      </p:sp>
      <p:sp>
        <p:nvSpPr>
          <p:cNvPr id="2208" name="Google Shape;2208;p184"/>
          <p:cNvSpPr txBox="1">
            <a:spLocks noGrp="1"/>
          </p:cNvSpPr>
          <p:nvPr>
            <p:ph type="subTitle" idx="2"/>
          </p:nvPr>
        </p:nvSpPr>
        <p:spPr>
          <a:xfrm>
            <a:off x="6968952" y="2271774"/>
            <a:ext cx="4567771" cy="669780"/>
          </a:xfrm>
          <a:prstGeom prst="rect">
            <a:avLst/>
          </a:prstGeom>
        </p:spPr>
        <p:txBody>
          <a:bodyPr spcFirstLastPara="1" wrap="square" lIns="121787" tIns="121787" rIns="121787" bIns="121787" anchor="t" anchorCtr="0">
            <a:noAutofit/>
          </a:bodyPr>
          <a:lstStyle/>
          <a:p>
            <a:r>
              <a:rPr lang="en"/>
              <a:t>There can never be too much</a:t>
            </a:r>
            <a:endParaRPr/>
          </a:p>
        </p:txBody>
      </p:sp>
      <p:sp>
        <p:nvSpPr>
          <p:cNvPr id="2209" name="Google Shape;2209;p184"/>
          <p:cNvSpPr txBox="1">
            <a:spLocks noGrp="1"/>
          </p:cNvSpPr>
          <p:nvPr>
            <p:ph type="subTitle" idx="3"/>
          </p:nvPr>
        </p:nvSpPr>
        <p:spPr>
          <a:xfrm>
            <a:off x="6968952" y="3132545"/>
            <a:ext cx="4567771" cy="389639"/>
          </a:xfrm>
          <a:prstGeom prst="rect">
            <a:avLst/>
          </a:prstGeom>
        </p:spPr>
        <p:txBody>
          <a:bodyPr spcFirstLastPara="1" wrap="square" lIns="121787" tIns="121787" rIns="121787" bIns="121787" anchor="t" anchorCtr="0">
            <a:noAutofit/>
          </a:bodyPr>
          <a:lstStyle/>
          <a:p>
            <a:r>
              <a:rPr lang="en"/>
              <a:t>Clarifying Requirements</a:t>
            </a:r>
            <a:endParaRPr/>
          </a:p>
        </p:txBody>
      </p:sp>
      <p:sp>
        <p:nvSpPr>
          <p:cNvPr id="2210" name="Google Shape;2210;p184"/>
          <p:cNvSpPr txBox="1">
            <a:spLocks noGrp="1"/>
          </p:cNvSpPr>
          <p:nvPr>
            <p:ph type="subTitle" idx="4"/>
          </p:nvPr>
        </p:nvSpPr>
        <p:spPr>
          <a:xfrm>
            <a:off x="6968952" y="3546690"/>
            <a:ext cx="4567771" cy="669780"/>
          </a:xfrm>
          <a:prstGeom prst="rect">
            <a:avLst/>
          </a:prstGeom>
        </p:spPr>
        <p:txBody>
          <a:bodyPr spcFirstLastPara="1" wrap="square" lIns="121787" tIns="121787" rIns="121787" bIns="121787" anchor="t" anchorCtr="0">
            <a:noAutofit/>
          </a:bodyPr>
          <a:lstStyle/>
          <a:p>
            <a:r>
              <a:rPr lang="en"/>
              <a:t>Let Copilot know what you want!</a:t>
            </a:r>
            <a:endParaRPr/>
          </a:p>
        </p:txBody>
      </p:sp>
      <p:sp>
        <p:nvSpPr>
          <p:cNvPr id="2211" name="Google Shape;2211;p184"/>
          <p:cNvSpPr txBox="1">
            <a:spLocks noGrp="1"/>
          </p:cNvSpPr>
          <p:nvPr>
            <p:ph type="subTitle" idx="5"/>
          </p:nvPr>
        </p:nvSpPr>
        <p:spPr>
          <a:xfrm>
            <a:off x="6968952" y="4376497"/>
            <a:ext cx="4567771" cy="389639"/>
          </a:xfrm>
          <a:prstGeom prst="rect">
            <a:avLst/>
          </a:prstGeom>
        </p:spPr>
        <p:txBody>
          <a:bodyPr spcFirstLastPara="1" wrap="square" lIns="121787" tIns="121787" rIns="121787" bIns="121787" anchor="t" anchorCtr="0">
            <a:noAutofit/>
          </a:bodyPr>
          <a:lstStyle/>
          <a:p>
            <a:r>
              <a:rPr lang="en"/>
              <a:t>Answering Questions</a:t>
            </a:r>
            <a:endParaRPr/>
          </a:p>
        </p:txBody>
      </p:sp>
      <p:sp>
        <p:nvSpPr>
          <p:cNvPr id="2212" name="Google Shape;2212;p184"/>
          <p:cNvSpPr txBox="1">
            <a:spLocks noGrp="1"/>
          </p:cNvSpPr>
          <p:nvPr>
            <p:ph type="subTitle" idx="6"/>
          </p:nvPr>
        </p:nvSpPr>
        <p:spPr>
          <a:xfrm>
            <a:off x="6968952" y="4790642"/>
            <a:ext cx="4567771" cy="669780"/>
          </a:xfrm>
          <a:prstGeom prst="rect">
            <a:avLst/>
          </a:prstGeom>
        </p:spPr>
        <p:txBody>
          <a:bodyPr spcFirstLastPara="1" wrap="square" lIns="121787" tIns="121787" rIns="121787" bIns="121787" anchor="t" anchorCtr="0">
            <a:noAutofit/>
          </a:bodyPr>
          <a:lstStyle/>
          <a:p>
            <a:r>
              <a:rPr lang="en"/>
              <a:t>Ensure a clear understanding</a:t>
            </a:r>
            <a:endParaRPr/>
          </a:p>
        </p:txBody>
      </p:sp>
      <p:sp>
        <p:nvSpPr>
          <p:cNvPr id="2205" name="Google Shape;2205;p184"/>
          <p:cNvSpPr txBox="1">
            <a:spLocks noGrp="1"/>
          </p:cNvSpPr>
          <p:nvPr>
            <p:ph type="title"/>
          </p:nvPr>
        </p:nvSpPr>
        <p:spPr>
          <a:xfrm>
            <a:off x="5639" y="337943"/>
            <a:ext cx="12180722" cy="820041"/>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Asking for more Context</a:t>
            </a:r>
          </a:p>
        </p:txBody>
      </p:sp>
      <p:pic>
        <p:nvPicPr>
          <p:cNvPr id="2206" name="Google Shape;2206;p184" descr="GitHub Octodex"/>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14004" y="1281240"/>
            <a:ext cx="4498535" cy="44985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9" name="Google Shape;2219;p185"/>
          <p:cNvSpPr txBox="1">
            <a:spLocks noGrp="1"/>
          </p:cNvSpPr>
          <p:nvPr>
            <p:ph type="subTitle" idx="1"/>
          </p:nvPr>
        </p:nvSpPr>
        <p:spPr>
          <a:xfrm>
            <a:off x="777085" y="1857630"/>
            <a:ext cx="4567771" cy="389639"/>
          </a:xfrm>
          <a:prstGeom prst="rect">
            <a:avLst/>
          </a:prstGeom>
        </p:spPr>
        <p:txBody>
          <a:bodyPr spcFirstLastPara="1" wrap="square" lIns="121787" tIns="121787" rIns="121787" bIns="121787" anchor="t" anchorCtr="0">
            <a:noAutofit/>
          </a:bodyPr>
          <a:lstStyle/>
          <a:p>
            <a:r>
              <a:rPr lang="en"/>
              <a:t>Breaking Down Tasks</a:t>
            </a:r>
            <a:endParaRPr/>
          </a:p>
          <a:p>
            <a:endParaRPr/>
          </a:p>
        </p:txBody>
      </p:sp>
      <p:sp>
        <p:nvSpPr>
          <p:cNvPr id="2223" name="Google Shape;2223;p185"/>
          <p:cNvSpPr txBox="1">
            <a:spLocks noGrp="1"/>
          </p:cNvSpPr>
          <p:nvPr>
            <p:ph type="subTitle" idx="2"/>
          </p:nvPr>
        </p:nvSpPr>
        <p:spPr>
          <a:xfrm>
            <a:off x="777085" y="2271774"/>
            <a:ext cx="4567771" cy="669780"/>
          </a:xfrm>
          <a:prstGeom prst="rect">
            <a:avLst/>
          </a:prstGeom>
        </p:spPr>
        <p:txBody>
          <a:bodyPr spcFirstLastPara="1" wrap="square" lIns="121787" tIns="121787" rIns="121787" bIns="121787" anchor="t" anchorCtr="0">
            <a:noAutofit/>
          </a:bodyPr>
          <a:lstStyle/>
          <a:p>
            <a:r>
              <a:rPr lang="en"/>
              <a:t>Itemizes each step for you</a:t>
            </a:r>
            <a:endParaRPr/>
          </a:p>
        </p:txBody>
      </p:sp>
      <p:sp>
        <p:nvSpPr>
          <p:cNvPr id="2220" name="Google Shape;2220;p185"/>
          <p:cNvSpPr txBox="1">
            <a:spLocks noGrp="1"/>
          </p:cNvSpPr>
          <p:nvPr>
            <p:ph type="subTitle" idx="3"/>
          </p:nvPr>
        </p:nvSpPr>
        <p:spPr>
          <a:xfrm>
            <a:off x="777085" y="3132545"/>
            <a:ext cx="4567771" cy="389639"/>
          </a:xfrm>
          <a:prstGeom prst="rect">
            <a:avLst/>
          </a:prstGeom>
        </p:spPr>
        <p:txBody>
          <a:bodyPr spcFirstLastPara="1" wrap="square" lIns="121787" tIns="121787" rIns="121787" bIns="121787" anchor="t" anchorCtr="0">
            <a:noAutofit/>
          </a:bodyPr>
          <a:lstStyle/>
          <a:p>
            <a:r>
              <a:rPr lang="en"/>
              <a:t>Ensuring Clarity</a:t>
            </a:r>
            <a:endParaRPr/>
          </a:p>
        </p:txBody>
      </p:sp>
      <p:sp>
        <p:nvSpPr>
          <p:cNvPr id="2224" name="Google Shape;2224;p185"/>
          <p:cNvSpPr txBox="1">
            <a:spLocks noGrp="1"/>
          </p:cNvSpPr>
          <p:nvPr>
            <p:ph type="subTitle" idx="4"/>
          </p:nvPr>
        </p:nvSpPr>
        <p:spPr>
          <a:xfrm>
            <a:off x="777085" y="3546690"/>
            <a:ext cx="4567771" cy="669780"/>
          </a:xfrm>
          <a:prstGeom prst="rect">
            <a:avLst/>
          </a:prstGeom>
        </p:spPr>
        <p:txBody>
          <a:bodyPr spcFirstLastPara="1" wrap="square" lIns="121787" tIns="121787" rIns="121787" bIns="121787" anchor="t" anchorCtr="0">
            <a:noAutofit/>
          </a:bodyPr>
          <a:lstStyle/>
          <a:p>
            <a:r>
              <a:rPr lang="en"/>
              <a:t>Takes time to spell everything out</a:t>
            </a:r>
            <a:endParaRPr/>
          </a:p>
        </p:txBody>
      </p:sp>
      <p:sp>
        <p:nvSpPr>
          <p:cNvPr id="2221" name="Google Shape;2221;p185"/>
          <p:cNvSpPr txBox="1">
            <a:spLocks noGrp="1"/>
          </p:cNvSpPr>
          <p:nvPr>
            <p:ph type="subTitle" idx="5"/>
          </p:nvPr>
        </p:nvSpPr>
        <p:spPr>
          <a:xfrm>
            <a:off x="777085" y="4376497"/>
            <a:ext cx="4567771" cy="389639"/>
          </a:xfrm>
          <a:prstGeom prst="rect">
            <a:avLst/>
          </a:prstGeom>
        </p:spPr>
        <p:txBody>
          <a:bodyPr spcFirstLastPara="1" wrap="square" lIns="121787" tIns="121787" rIns="121787" bIns="121787" anchor="t" anchorCtr="0">
            <a:noAutofit/>
          </a:bodyPr>
          <a:lstStyle/>
          <a:p>
            <a:r>
              <a:rPr lang="en"/>
              <a:t>Avoiding Overwhelm</a:t>
            </a:r>
            <a:endParaRPr/>
          </a:p>
        </p:txBody>
      </p:sp>
      <p:sp>
        <p:nvSpPr>
          <p:cNvPr id="2225" name="Google Shape;2225;p185"/>
          <p:cNvSpPr txBox="1">
            <a:spLocks noGrp="1"/>
          </p:cNvSpPr>
          <p:nvPr>
            <p:ph type="subTitle" idx="6"/>
          </p:nvPr>
        </p:nvSpPr>
        <p:spPr>
          <a:xfrm>
            <a:off x="777085" y="4790642"/>
            <a:ext cx="4567771" cy="669780"/>
          </a:xfrm>
          <a:prstGeom prst="rect">
            <a:avLst/>
          </a:prstGeom>
        </p:spPr>
        <p:txBody>
          <a:bodyPr spcFirstLastPara="1" wrap="square" lIns="121787" tIns="121787" rIns="121787" bIns="121787" anchor="t" anchorCtr="0">
            <a:noAutofit/>
          </a:bodyPr>
          <a:lstStyle/>
          <a:p>
            <a:r>
              <a:rPr lang="en"/>
              <a:t>Organized approach</a:t>
            </a:r>
            <a:endParaRPr/>
          </a:p>
        </p:txBody>
      </p:sp>
      <p:sp>
        <p:nvSpPr>
          <p:cNvPr id="2218" name="Google Shape;2218;p185"/>
          <p:cNvSpPr txBox="1">
            <a:spLocks noGrp="1"/>
          </p:cNvSpPr>
          <p:nvPr>
            <p:ph type="title" idx="4294967295"/>
          </p:nvPr>
        </p:nvSpPr>
        <p:spPr>
          <a:xfrm>
            <a:off x="0" y="344488"/>
            <a:ext cx="12179300" cy="820737"/>
          </a:xfrm>
          <a:prstGeom prst="rect">
            <a:avLst/>
          </a:prstGeom>
          <a:noFill/>
          <a:ln>
            <a:noFill/>
            <a:prstDash/>
          </a:ln>
          <a:effectLst/>
        </p:spPr>
        <p:txBody>
          <a:bodyPr rot="0" spcFirstLastPara="1" vertOverflow="overflow" horzOverflow="overflow" vert="horz" wrap="square" lIns="121787" tIns="121787" rIns="121787" bIns="121787" numCol="1" spcCol="0" rtlCol="0" fromWordArt="0" anchor="ctr" anchorCtr="0" forceAA="0" compatLnSpc="1">
            <a:prstTxWarp prst="textNoShape">
              <a:avLst/>
            </a:prstTxWarp>
            <a:noAutofit/>
          </a:bodyPr>
          <a:lstStyle/>
          <a:p>
            <a:pPr algn="ctr" defTabSz="1218072">
              <a:defRPr/>
            </a:pPr>
            <a:r>
              <a:rPr lang="en-US" sz="4796" b="1">
                <a:solidFill>
                  <a:schemeClr val="dk1"/>
                </a:solidFill>
              </a:rPr>
              <a:t>Let’s think step by step</a:t>
            </a:r>
          </a:p>
        </p:txBody>
      </p:sp>
      <p:pic>
        <p:nvPicPr>
          <p:cNvPr id="2222" name="Google Shape;2222;p18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327288" y="1368441"/>
            <a:ext cx="4924058" cy="496200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42">
          <a:extLst>
            <a:ext uri="{FF2B5EF4-FFF2-40B4-BE49-F238E27FC236}">
              <a16:creationId xmlns:a16="http://schemas.microsoft.com/office/drawing/2014/main" id="{C87CAA1E-D22C-9DCE-1D66-5D281AE22DB8}"/>
            </a:ext>
          </a:extLst>
        </p:cNvPr>
        <p:cNvGrpSpPr/>
        <p:nvPr/>
      </p:nvGrpSpPr>
      <p:grpSpPr>
        <a:xfrm>
          <a:off x="0" y="0"/>
          <a:ext cx="0" cy="0"/>
          <a:chOff x="0" y="0"/>
          <a:chExt cx="0" cy="0"/>
        </a:xfrm>
      </p:grpSpPr>
      <p:sp>
        <p:nvSpPr>
          <p:cNvPr id="1944" name="Google Shape;1944;p157">
            <a:extLst>
              <a:ext uri="{FF2B5EF4-FFF2-40B4-BE49-F238E27FC236}">
                <a16:creationId xmlns:a16="http://schemas.microsoft.com/office/drawing/2014/main" id="{3040572C-7FFC-B276-507F-DAC3CF84E125}"/>
              </a:ext>
            </a:extLst>
          </p:cNvPr>
          <p:cNvSpPr txBox="1">
            <a:spLocks noGrp="1"/>
          </p:cNvSpPr>
          <p:nvPr>
            <p:ph type="title"/>
          </p:nvPr>
        </p:nvSpPr>
        <p:spPr>
          <a:xfrm>
            <a:off x="4050527" y="2803579"/>
            <a:ext cx="7353591" cy="1250842"/>
          </a:xfrm>
          <a:prstGeom prst="rect">
            <a:avLst/>
          </a:prstGeom>
        </p:spPr>
        <p:txBody>
          <a:bodyPr spcFirstLastPara="1" wrap="square" lIns="121787" tIns="121787" rIns="121787" bIns="121787" anchor="ctr" anchorCtr="0">
            <a:noAutofit/>
          </a:bodyPr>
          <a:lstStyle/>
          <a:p>
            <a:r>
              <a:rPr lang="en"/>
              <a:t>Lab 3</a:t>
            </a:r>
            <a:endParaRPr/>
          </a:p>
        </p:txBody>
      </p:sp>
      <p:pic>
        <p:nvPicPr>
          <p:cNvPr id="1945" name="Google Shape;1945;p157">
            <a:extLst>
              <a:ext uri="{FF2B5EF4-FFF2-40B4-BE49-F238E27FC236}">
                <a16:creationId xmlns:a16="http://schemas.microsoft.com/office/drawing/2014/main" id="{383A7047-D1F2-7222-0395-9D600D5BE35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73202" y="2515446"/>
            <a:ext cx="1827108" cy="1827108"/>
          </a:xfrm>
          <a:prstGeom prst="rect">
            <a:avLst/>
          </a:prstGeom>
          <a:noFill/>
          <a:ln>
            <a:noFill/>
          </a:ln>
        </p:spPr>
      </p:pic>
      <p:sp>
        <p:nvSpPr>
          <p:cNvPr id="2" name="Google Shape;1752;p142">
            <a:extLst>
              <a:ext uri="{FF2B5EF4-FFF2-40B4-BE49-F238E27FC236}">
                <a16:creationId xmlns:a16="http://schemas.microsoft.com/office/drawing/2014/main" id="{F5FC930B-1703-7428-2A62-26272BE8A96E}"/>
              </a:ext>
            </a:extLst>
          </p:cNvPr>
          <p:cNvSpPr txBox="1">
            <a:spLocks/>
          </p:cNvSpPr>
          <p:nvPr/>
        </p:nvSpPr>
        <p:spPr>
          <a:xfrm>
            <a:off x="4050528" y="3852008"/>
            <a:ext cx="6409408" cy="404825"/>
          </a:xfrm>
          <a:prstGeom prst="rect">
            <a:avLst/>
          </a:prstGeom>
          <a:noFill/>
          <a:ln>
            <a:noFill/>
          </a:ln>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8B949E"/>
              </a:buClr>
              <a:buSzPts val="1100"/>
              <a:buFont typeface="Arial"/>
              <a:buNone/>
              <a:defRPr sz="10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defTabSz="1218072"/>
            <a:r>
              <a:rPr lang="en-US" sz="2664" kern="0">
                <a:solidFill>
                  <a:srgbClr val="717780"/>
                </a:solidFill>
                <a:latin typeface="Arial"/>
              </a:rPr>
              <a:t>Create a mini-game with GitHub Copilot</a:t>
            </a:r>
          </a:p>
        </p:txBody>
      </p:sp>
    </p:spTree>
    <p:extLst>
      <p:ext uri="{BB962C8B-B14F-4D97-AF65-F5344CB8AC3E}">
        <p14:creationId xmlns:p14="http://schemas.microsoft.com/office/powerpoint/2010/main" val="3282671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extLst>
              <a:ext uri="{28A0092B-C50C-407E-A947-70E740481C1C}">
                <a14:useLocalDpi xmlns:a14="http://schemas.microsoft.com/office/drawing/2010/main"/>
              </a:ext>
            </a:extLst>
          </a:blip>
          <a:stretch>
            <a:fillRect/>
          </a:stretch>
        </a:blipFill>
        <a:effectLst/>
      </p:bgPr>
    </p:bg>
    <p:spTree>
      <p:nvGrpSpPr>
        <p:cNvPr id="1" name="Shape 3834"/>
        <p:cNvGrpSpPr/>
        <p:nvPr/>
      </p:nvGrpSpPr>
      <p:grpSpPr>
        <a:xfrm>
          <a:off x="0" y="0"/>
          <a:ext cx="0" cy="0"/>
          <a:chOff x="0" y="0"/>
          <a:chExt cx="0" cy="0"/>
        </a:xfrm>
      </p:grpSpPr>
      <p:sp>
        <p:nvSpPr>
          <p:cNvPr id="3835" name="Google Shape;3835;p301" descr="GitHub"/>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D2D9E1"/>
              </a:solidFill>
              <a:effectLst/>
              <a:uLnTx/>
              <a:uFillTx/>
              <a:latin typeface="Arial"/>
              <a:ea typeface="+mn-ea"/>
              <a:cs typeface="Arial"/>
              <a:sym typeface="Arial"/>
            </a:endParaRPr>
          </a:p>
        </p:txBody>
      </p:sp>
      <p:grpSp>
        <p:nvGrpSpPr>
          <p:cNvPr id="3836" name="Google Shape;3836;p301" descr="Increase developer productivity&#10;"/>
          <p:cNvGrpSpPr/>
          <p:nvPr/>
        </p:nvGrpSpPr>
        <p:grpSpPr>
          <a:xfrm>
            <a:off x="7730631" y="5322967"/>
            <a:ext cx="3538464" cy="348800"/>
            <a:chOff x="5483174" y="4265600"/>
            <a:chExt cx="3110100" cy="261600"/>
          </a:xfrm>
        </p:grpSpPr>
        <p:sp>
          <p:nvSpPr>
            <p:cNvPr id="3837" name="Google Shape;3837;p301"/>
            <p:cNvSpPr/>
            <p:nvPr/>
          </p:nvSpPr>
          <p:spPr>
            <a:xfrm>
              <a:off x="5483174" y="4265600"/>
              <a:ext cx="3110100" cy="261600"/>
            </a:xfrm>
            <a:prstGeom prst="roundRect">
              <a:avLst>
                <a:gd name="adj" fmla="val 50000"/>
              </a:avLst>
            </a:prstGeom>
            <a:gradFill>
              <a:gsLst>
                <a:gs pos="0">
                  <a:srgbClr val="0DFF50"/>
                </a:gs>
                <a:gs pos="50000">
                  <a:srgbClr val="1F6FEB"/>
                </a:gs>
                <a:gs pos="100000">
                  <a:srgbClr val="813DFF"/>
                </a:gs>
              </a:gsLst>
              <a:path path="circle">
                <a:fillToRect l="50000" t="50000" r="50000" b="50000"/>
              </a:path>
              <a:tileRect/>
            </a:gradFill>
            <a:ln>
              <a:noFill/>
            </a:ln>
          </p:spPr>
          <p:txBody>
            <a:bodyPr spcFirstLastPara="1" wrap="square" lIns="0" tIns="0" rIns="0" bIns="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FFFFFF"/>
                </a:solidFill>
                <a:effectLst/>
                <a:uLnTx/>
                <a:uFillTx/>
                <a:latin typeface="Roboto Mono"/>
                <a:ea typeface="Roboto Mono"/>
                <a:cs typeface="Roboto Mono"/>
                <a:sym typeface="Roboto Mono"/>
              </a:endParaRPr>
            </a:p>
          </p:txBody>
        </p:sp>
        <p:sp>
          <p:nvSpPr>
            <p:cNvPr id="3838" name="Google Shape;3838;p301"/>
            <p:cNvSpPr/>
            <p:nvPr/>
          </p:nvSpPr>
          <p:spPr>
            <a:xfrm>
              <a:off x="5492509" y="4274750"/>
              <a:ext cx="3086400" cy="244200"/>
            </a:xfrm>
            <a:prstGeom prst="roundRect">
              <a:avLst>
                <a:gd name="adj" fmla="val 50000"/>
              </a:avLst>
            </a:prstGeom>
            <a:solidFill>
              <a:srgbClr val="080412"/>
            </a:solidFill>
            <a:ln>
              <a:noFill/>
            </a:ln>
          </p:spPr>
          <p:txBody>
            <a:bodyPr spcFirstLastPara="1" wrap="square" lIns="0" tIns="0" rIns="0" bIns="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FFFFFF"/>
                  </a:solidFill>
                  <a:effectLst/>
                  <a:uLnTx/>
                  <a:uFillTx/>
                  <a:latin typeface="Roboto Mono"/>
                  <a:ea typeface="Roboto Mono"/>
                  <a:cs typeface="Roboto Mono"/>
                  <a:sym typeface="Roboto Mono"/>
                </a:rPr>
                <a:t>Increase developer productivity</a:t>
              </a:r>
              <a:endParaRPr kumimoji="0" sz="1333" b="0" i="0" u="none" strike="noStrike" kern="0" cap="none" spc="0" normalizeH="0" baseline="0" noProof="0">
                <a:ln>
                  <a:noFill/>
                </a:ln>
                <a:solidFill>
                  <a:srgbClr val="FFFFFF"/>
                </a:solidFill>
                <a:effectLst/>
                <a:uLnTx/>
                <a:uFillTx/>
                <a:latin typeface="Roboto Mono"/>
                <a:ea typeface="Roboto Mono"/>
                <a:cs typeface="Roboto Mono"/>
                <a:sym typeface="Roboto Mono"/>
              </a:endParaRPr>
            </a:p>
          </p:txBody>
        </p:sp>
      </p:grpSp>
      <p:grpSp>
        <p:nvGrpSpPr>
          <p:cNvPr id="3839" name="Google Shape;3839;p301" descr="Accelerate software development&#10;"/>
          <p:cNvGrpSpPr/>
          <p:nvPr/>
        </p:nvGrpSpPr>
        <p:grpSpPr>
          <a:xfrm>
            <a:off x="7730623" y="5807167"/>
            <a:ext cx="3538408" cy="348800"/>
            <a:chOff x="5483184" y="4265600"/>
            <a:chExt cx="2176500" cy="261600"/>
          </a:xfrm>
        </p:grpSpPr>
        <p:sp>
          <p:nvSpPr>
            <p:cNvPr id="3840" name="Google Shape;3840;p301"/>
            <p:cNvSpPr/>
            <p:nvPr/>
          </p:nvSpPr>
          <p:spPr>
            <a:xfrm>
              <a:off x="5483184" y="4265600"/>
              <a:ext cx="2176500" cy="261600"/>
            </a:xfrm>
            <a:prstGeom prst="roundRect">
              <a:avLst>
                <a:gd name="adj" fmla="val 50000"/>
              </a:avLst>
            </a:prstGeom>
            <a:gradFill>
              <a:gsLst>
                <a:gs pos="0">
                  <a:srgbClr val="0DFF50"/>
                </a:gs>
                <a:gs pos="50000">
                  <a:srgbClr val="1F6FEB"/>
                </a:gs>
                <a:gs pos="100000">
                  <a:srgbClr val="813DFF"/>
                </a:gs>
              </a:gsLst>
              <a:path path="circle">
                <a:fillToRect l="50000" t="50000" r="50000" b="50000"/>
              </a:path>
              <a:tileRect/>
            </a:gradFill>
            <a:ln>
              <a:noFill/>
            </a:ln>
          </p:spPr>
          <p:txBody>
            <a:bodyPr spcFirstLastPara="1" wrap="square" lIns="0" tIns="0" rIns="0" bIns="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FFFFFF"/>
                </a:solidFill>
                <a:effectLst/>
                <a:uLnTx/>
                <a:uFillTx/>
                <a:latin typeface="Roboto Mono"/>
                <a:ea typeface="Roboto Mono"/>
                <a:cs typeface="Roboto Mono"/>
                <a:sym typeface="Roboto Mono"/>
              </a:endParaRPr>
            </a:p>
          </p:txBody>
        </p:sp>
        <p:sp>
          <p:nvSpPr>
            <p:cNvPr id="3841" name="Google Shape;3841;p301"/>
            <p:cNvSpPr/>
            <p:nvPr/>
          </p:nvSpPr>
          <p:spPr>
            <a:xfrm>
              <a:off x="5495038" y="4274298"/>
              <a:ext cx="2151900" cy="244200"/>
            </a:xfrm>
            <a:prstGeom prst="roundRect">
              <a:avLst>
                <a:gd name="adj" fmla="val 50000"/>
              </a:avLst>
            </a:prstGeom>
            <a:solidFill>
              <a:srgbClr val="0D0924"/>
            </a:solidFill>
            <a:ln>
              <a:noFill/>
            </a:ln>
          </p:spPr>
          <p:txBody>
            <a:bodyPr spcFirstLastPara="1" wrap="square" lIns="0" tIns="0" rIns="0" bIns="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FFFFFF"/>
                  </a:solidFill>
                  <a:effectLst/>
                  <a:uLnTx/>
                  <a:uFillTx/>
                  <a:latin typeface="Roboto Mono"/>
                  <a:ea typeface="Roboto Mono"/>
                  <a:cs typeface="Roboto Mono"/>
                  <a:sym typeface="Roboto Mono"/>
                </a:rPr>
                <a:t>Accelerate software development</a:t>
              </a:r>
              <a:endParaRPr kumimoji="0" sz="1333" b="0" i="0" u="none" strike="noStrike" kern="0" cap="none" spc="0" normalizeH="0" baseline="0" noProof="0">
                <a:ln>
                  <a:noFill/>
                </a:ln>
                <a:solidFill>
                  <a:srgbClr val="FFFFFF"/>
                </a:solidFill>
                <a:effectLst/>
                <a:uLnTx/>
                <a:uFillTx/>
                <a:latin typeface="Roboto Mono"/>
                <a:ea typeface="Roboto Mono"/>
                <a:cs typeface="Roboto Mono"/>
                <a:sym typeface="Roboto Mono"/>
              </a:endParaRPr>
            </a:p>
          </p:txBody>
        </p:sp>
      </p:grpSp>
      <p:sp>
        <p:nvSpPr>
          <p:cNvPr id="3842" name="Google Shape;3842;p301"/>
          <p:cNvSpPr txBox="1"/>
          <p:nvPr/>
        </p:nvSpPr>
        <p:spPr>
          <a:xfrm>
            <a:off x="7674467" y="984652"/>
            <a:ext cx="3671200" cy="2585323"/>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70000"/>
              </a:lnSpc>
              <a:spcBef>
                <a:spcPts val="0"/>
              </a:spcBef>
              <a:spcAft>
                <a:spcPts val="0"/>
              </a:spcAft>
              <a:buClr>
                <a:srgbClr val="000000"/>
              </a:buClr>
              <a:buSzTx/>
              <a:buFontTx/>
              <a:buNone/>
              <a:tabLst/>
              <a:defRPr/>
            </a:pPr>
            <a:r>
              <a:rPr kumimoji="0" lang="en" sz="8000" b="0" i="0" u="none" strike="noStrike" kern="0" cap="none" spc="0" normalizeH="0" baseline="0" noProof="0">
                <a:ln>
                  <a:noFill/>
                </a:ln>
                <a:solidFill>
                  <a:srgbClr val="8B949E"/>
                </a:solidFill>
                <a:effectLst/>
                <a:uLnTx/>
                <a:uFillTx/>
                <a:latin typeface="Inter SemiBold"/>
                <a:ea typeface="Inter SemiBold"/>
                <a:cs typeface="Inter SemiBold"/>
                <a:sym typeface="Inter SemiBold"/>
              </a:rPr>
              <a:t>The </a:t>
            </a:r>
            <a:r>
              <a:rPr kumimoji="0" lang="en" sz="8000" b="0" i="0" u="none" strike="noStrike" kern="0" cap="none" spc="0" normalizeH="0" baseline="0" noProof="0">
                <a:ln>
                  <a:noFill/>
                </a:ln>
                <a:solidFill>
                  <a:srgbClr val="FFFFFF"/>
                </a:solidFill>
                <a:effectLst/>
                <a:uLnTx/>
                <a:uFillTx/>
                <a:latin typeface="Inter SemiBold"/>
                <a:ea typeface="Inter SemiBold"/>
                <a:cs typeface="Inter SemiBold"/>
                <a:sym typeface="Inter SemiBold"/>
              </a:rPr>
              <a:t>Copilot effect.</a:t>
            </a:r>
            <a:endParaRPr kumimoji="0" sz="8000" b="0" i="0" u="none" strike="noStrike" kern="0" cap="none" spc="0" normalizeH="0" baseline="0" noProof="0">
              <a:ln>
                <a:noFill/>
              </a:ln>
              <a:solidFill>
                <a:srgbClr val="FFFFFF"/>
              </a:solidFill>
              <a:effectLst/>
              <a:uLnTx/>
              <a:uFillTx/>
              <a:latin typeface="Inter SemiBold"/>
              <a:ea typeface="Inter SemiBold"/>
              <a:cs typeface="Inter SemiBold"/>
              <a:sym typeface="Inter SemiBold"/>
            </a:endParaRPr>
          </a:p>
        </p:txBody>
      </p:sp>
      <p:sp>
        <p:nvSpPr>
          <p:cNvPr id="3843" name="Google Shape;3843;p301"/>
          <p:cNvSpPr txBox="1"/>
          <p:nvPr/>
        </p:nvSpPr>
        <p:spPr>
          <a:xfrm>
            <a:off x="7730400" y="3722101"/>
            <a:ext cx="3833600" cy="1016176"/>
          </a:xfrm>
          <a:prstGeom prst="rect">
            <a:avLst/>
          </a:prstGeom>
          <a:noFill/>
          <a:ln>
            <a:noFill/>
          </a:ln>
        </p:spPr>
        <p:txBody>
          <a:bodyPr spcFirstLastPara="1" wrap="square" lIns="0" tIns="0" rIns="0" bIns="0" anchor="t" anchorCtr="0">
            <a:spAutoFit/>
          </a:bodyPr>
          <a:lstStyle/>
          <a:p>
            <a:pPr marL="0" marR="0" lvl="0" indent="0" algn="l" defTabSz="1219170" rtl="0" eaLnBrk="1" fontAlgn="auto" latinLnBrk="0" hangingPunct="1">
              <a:lnSpc>
                <a:spcPct val="115000"/>
              </a:lnSpc>
              <a:spcBef>
                <a:spcPts val="0"/>
              </a:spcBef>
              <a:spcAft>
                <a:spcPts val="1333"/>
              </a:spcAft>
              <a:buClr>
                <a:srgbClr val="000000"/>
              </a:buClr>
              <a:buSzTx/>
              <a:buFontTx/>
              <a:buNone/>
              <a:tabLst/>
              <a:defRPr/>
            </a:pPr>
            <a:r>
              <a:rPr kumimoji="0" lang="en" sz="2400" b="0" i="0" u="none" strike="noStrike" kern="0" cap="none" spc="0" normalizeH="0" baseline="0" noProof="0">
                <a:ln>
                  <a:noFill/>
                </a:ln>
                <a:solidFill>
                  <a:srgbClr val="8B949E"/>
                </a:solidFill>
                <a:effectLst/>
                <a:uLnTx/>
                <a:uFillTx/>
                <a:latin typeface="Inter"/>
                <a:ea typeface="Inter"/>
                <a:cs typeface="Inter"/>
                <a:sym typeface="Inter"/>
              </a:rPr>
              <a:t>The world’s most widely adopted AI developer tool.</a:t>
            </a:r>
            <a:endParaRPr kumimoji="0" sz="1600" b="0" i="0" u="none" strike="noStrike" kern="0" cap="none" spc="0" normalizeH="0" baseline="0" noProof="0">
              <a:ln>
                <a:noFill/>
              </a:ln>
              <a:solidFill>
                <a:srgbClr val="8B949E"/>
              </a:solidFill>
              <a:effectLst/>
              <a:uLnTx/>
              <a:uFillTx/>
              <a:latin typeface="Inter"/>
              <a:ea typeface="Inter"/>
              <a:cs typeface="Inter"/>
              <a:sym typeface="Inter"/>
            </a:endParaRPr>
          </a:p>
        </p:txBody>
      </p:sp>
      <p:pic>
        <p:nvPicPr>
          <p:cNvPr id="3844" name="Google Shape;3844;p301" descr="Github Copilot"/>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1400" y="539600"/>
            <a:ext cx="6805600" cy="6318401"/>
          </a:xfrm>
          <a:prstGeom prst="rect">
            <a:avLst/>
          </a:prstGeom>
          <a:noFill/>
          <a:ln>
            <a:noFill/>
          </a:ln>
        </p:spPr>
      </p:pic>
      <p:grpSp>
        <p:nvGrpSpPr>
          <p:cNvPr id="3845" name="Google Shape;3845;p301" descr="Maximize developer happiness&#10;"/>
          <p:cNvGrpSpPr/>
          <p:nvPr/>
        </p:nvGrpSpPr>
        <p:grpSpPr>
          <a:xfrm>
            <a:off x="7729975" y="4838767"/>
            <a:ext cx="3240724" cy="348800"/>
            <a:chOff x="5483174" y="4265600"/>
            <a:chExt cx="3110100" cy="261600"/>
          </a:xfrm>
        </p:grpSpPr>
        <p:sp>
          <p:nvSpPr>
            <p:cNvPr id="3846" name="Google Shape;3846;p301"/>
            <p:cNvSpPr/>
            <p:nvPr/>
          </p:nvSpPr>
          <p:spPr>
            <a:xfrm>
              <a:off x="5483174" y="4265600"/>
              <a:ext cx="3110100" cy="261600"/>
            </a:xfrm>
            <a:prstGeom prst="roundRect">
              <a:avLst>
                <a:gd name="adj" fmla="val 50000"/>
              </a:avLst>
            </a:prstGeom>
            <a:gradFill>
              <a:gsLst>
                <a:gs pos="0">
                  <a:srgbClr val="0DFF50"/>
                </a:gs>
                <a:gs pos="50000">
                  <a:srgbClr val="1F6FEB"/>
                </a:gs>
                <a:gs pos="100000">
                  <a:srgbClr val="813DFF"/>
                </a:gs>
              </a:gsLst>
              <a:path path="circle">
                <a:fillToRect l="50000" t="50000" r="50000" b="50000"/>
              </a:path>
              <a:tileRect/>
            </a:gradFill>
            <a:ln>
              <a:noFill/>
            </a:ln>
          </p:spPr>
          <p:txBody>
            <a:bodyPr spcFirstLastPara="1" wrap="square" lIns="0" tIns="0" rIns="0" bIns="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FFFFFF"/>
                </a:solidFill>
                <a:effectLst/>
                <a:uLnTx/>
                <a:uFillTx/>
                <a:latin typeface="Roboto Mono"/>
                <a:ea typeface="Roboto Mono"/>
                <a:cs typeface="Roboto Mono"/>
                <a:sym typeface="Roboto Mono"/>
              </a:endParaRPr>
            </a:p>
          </p:txBody>
        </p:sp>
        <p:sp>
          <p:nvSpPr>
            <p:cNvPr id="3847" name="Google Shape;3847;p301"/>
            <p:cNvSpPr/>
            <p:nvPr/>
          </p:nvSpPr>
          <p:spPr>
            <a:xfrm>
              <a:off x="5492509" y="4274750"/>
              <a:ext cx="3086400" cy="244200"/>
            </a:xfrm>
            <a:prstGeom prst="roundRect">
              <a:avLst>
                <a:gd name="adj" fmla="val 50000"/>
              </a:avLst>
            </a:prstGeom>
            <a:solidFill>
              <a:srgbClr val="080412"/>
            </a:solidFill>
            <a:ln>
              <a:noFill/>
            </a:ln>
          </p:spPr>
          <p:txBody>
            <a:bodyPr spcFirstLastPara="1" wrap="square" lIns="0" tIns="0" rIns="0" bIns="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FFFFFF"/>
                  </a:solidFill>
                  <a:effectLst/>
                  <a:uLnTx/>
                  <a:uFillTx/>
                  <a:latin typeface="Roboto Mono"/>
                  <a:ea typeface="Roboto Mono"/>
                  <a:cs typeface="Roboto Mono"/>
                  <a:sym typeface="Roboto Mono"/>
                </a:rPr>
                <a:t>Maximize developer happiness</a:t>
              </a:r>
              <a:endParaRPr kumimoji="0" sz="1333" b="0" i="0" u="none" strike="noStrike" kern="0" cap="none" spc="0" normalizeH="0" baseline="0" noProof="0">
                <a:ln>
                  <a:noFill/>
                </a:ln>
                <a:solidFill>
                  <a:srgbClr val="FFFFFF"/>
                </a:solidFill>
                <a:effectLst/>
                <a:uLnTx/>
                <a:uFillTx/>
                <a:latin typeface="Roboto Mono"/>
                <a:ea typeface="Roboto Mono"/>
                <a:cs typeface="Roboto Mono"/>
                <a:sym typeface="Roboto Mon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144"/>
          <p:cNvSpPr txBox="1">
            <a:spLocks noGrp="1"/>
          </p:cNvSpPr>
          <p:nvPr>
            <p:ph type="title" idx="2"/>
          </p:nvPr>
        </p:nvSpPr>
        <p:spPr>
          <a:xfrm>
            <a:off x="2569865" y="2694280"/>
            <a:ext cx="7052270" cy="2890524"/>
          </a:xfrm>
          <a:prstGeom prst="rect">
            <a:avLst/>
          </a:prstGeom>
        </p:spPr>
        <p:txBody>
          <a:bodyPr spcFirstLastPara="1" wrap="square" lIns="45658" tIns="22846" rIns="45658" bIns="22846" anchor="t" anchorCtr="0">
            <a:noAutofit/>
          </a:bodyPr>
          <a:lstStyle/>
          <a:p>
            <a:pPr algn="just"/>
            <a:r>
              <a:rPr lang="en" sz="3197" i="1"/>
              <a:t>“A new AI-powered code completion tool that helps developers write code faster.”</a:t>
            </a:r>
            <a:endParaRPr sz="3197" i="1"/>
          </a:p>
          <a:p>
            <a:pPr algn="just"/>
            <a:br>
              <a:rPr lang="en" sz="3197">
                <a:solidFill>
                  <a:schemeClr val="dk2"/>
                </a:solidFill>
              </a:rPr>
            </a:br>
            <a:r>
              <a:rPr lang="en" sz="1865">
                <a:solidFill>
                  <a:schemeClr val="dk2"/>
                </a:solidFill>
              </a:rPr>
              <a:t>GitHub</a:t>
            </a:r>
            <a:endParaRPr sz="1865">
              <a:solidFill>
                <a:schemeClr val="dk2"/>
              </a:solidFill>
            </a:endParaRPr>
          </a:p>
          <a:p>
            <a:pPr algn="just"/>
            <a:endParaRPr sz="3197"/>
          </a:p>
          <a:p>
            <a:pPr algn="just"/>
            <a:endParaRPr sz="3197"/>
          </a:p>
        </p:txBody>
      </p:sp>
      <p:sp>
        <p:nvSpPr>
          <p:cNvPr id="1776" name="Google Shape;1776;p144"/>
          <p:cNvSpPr txBox="1">
            <a:spLocks noGrp="1"/>
          </p:cNvSpPr>
          <p:nvPr>
            <p:ph type="title" idx="3"/>
          </p:nvPr>
        </p:nvSpPr>
        <p:spPr>
          <a:xfrm>
            <a:off x="5639" y="349385"/>
            <a:ext cx="12180722" cy="900366"/>
          </a:xfrm>
          <a:prstGeom prst="rect">
            <a:avLst/>
          </a:prstGeom>
        </p:spPr>
        <p:txBody>
          <a:bodyPr spcFirstLastPara="1" wrap="square" lIns="121787" tIns="121787" rIns="121787" bIns="121787" anchor="ctr" anchorCtr="0">
            <a:noAutofit/>
          </a:bodyPr>
          <a:lstStyle/>
          <a:p>
            <a:r>
              <a:rPr lang="en" sz="4796"/>
              <a:t>What is GitHub Copilot?</a:t>
            </a:r>
            <a:endParaRPr sz="4796"/>
          </a:p>
        </p:txBody>
      </p:sp>
      <p:pic>
        <p:nvPicPr>
          <p:cNvPr id="1026" name="Picture 2" descr="GitHub Octodex">
            <a:extLst>
              <a:ext uri="{FF2B5EF4-FFF2-40B4-BE49-F238E27FC236}">
                <a16:creationId xmlns:a16="http://schemas.microsoft.com/office/drawing/2014/main" id="{6E4B1474-1F02-3C30-C081-E03CE438B82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24899" y="3958957"/>
            <a:ext cx="2899044" cy="28990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sp>
        <p:nvSpPr>
          <p:cNvPr id="11" name="Google Shape;1786;p145">
            <a:extLst>
              <a:ext uri="{FF2B5EF4-FFF2-40B4-BE49-F238E27FC236}">
                <a16:creationId xmlns:a16="http://schemas.microsoft.com/office/drawing/2014/main" id="{F98514A1-E083-8725-0D80-1D83DAAD5C6F}"/>
              </a:ext>
            </a:extLst>
          </p:cNvPr>
          <p:cNvSpPr txBox="1">
            <a:spLocks/>
          </p:cNvSpPr>
          <p:nvPr/>
        </p:nvSpPr>
        <p:spPr>
          <a:xfrm>
            <a:off x="999652" y="4505969"/>
            <a:ext cx="4746805" cy="1920964"/>
          </a:xfrm>
          <a:prstGeom prst="rect">
            <a:avLst/>
          </a:prstGeom>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8072"/>
            <a:r>
              <a:rPr lang="en-US" sz="2664" kern="0">
                <a:solidFill>
                  <a:srgbClr val="FFFFFF"/>
                </a:solidFill>
              </a:rPr>
              <a:t>Accelerate boilerplate code generation leverage design patterns and simplify complex problem-solving.</a:t>
            </a:r>
          </a:p>
        </p:txBody>
      </p:sp>
      <p:sp>
        <p:nvSpPr>
          <p:cNvPr id="12" name="Google Shape;1784;p145">
            <a:extLst>
              <a:ext uri="{FF2B5EF4-FFF2-40B4-BE49-F238E27FC236}">
                <a16:creationId xmlns:a16="http://schemas.microsoft.com/office/drawing/2014/main" id="{CC7708B0-49A5-3527-601F-03C94A07B24E}"/>
              </a:ext>
            </a:extLst>
          </p:cNvPr>
          <p:cNvSpPr txBox="1">
            <a:spLocks/>
          </p:cNvSpPr>
          <p:nvPr/>
        </p:nvSpPr>
        <p:spPr>
          <a:xfrm>
            <a:off x="6816400" y="4505970"/>
            <a:ext cx="4375948" cy="1096984"/>
          </a:xfrm>
          <a:prstGeom prst="rect">
            <a:avLst/>
          </a:prstGeom>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8072"/>
            <a:r>
              <a:rPr lang="en-US" sz="2664" kern="0">
                <a:solidFill>
                  <a:srgbClr val="FFFFFF"/>
                </a:solidFill>
              </a:rPr>
              <a:t>Expedite learning, facilitate as a pair programmer, and mentor.</a:t>
            </a:r>
          </a:p>
        </p:txBody>
      </p:sp>
      <p:sp>
        <p:nvSpPr>
          <p:cNvPr id="13" name="Google Shape;1783;p145">
            <a:extLst>
              <a:ext uri="{FF2B5EF4-FFF2-40B4-BE49-F238E27FC236}">
                <a16:creationId xmlns:a16="http://schemas.microsoft.com/office/drawing/2014/main" id="{4D625AB2-6925-5C73-6525-1B80B37BF2EF}"/>
              </a:ext>
            </a:extLst>
          </p:cNvPr>
          <p:cNvSpPr txBox="1">
            <a:spLocks/>
          </p:cNvSpPr>
          <p:nvPr/>
        </p:nvSpPr>
        <p:spPr>
          <a:xfrm>
            <a:off x="6913396" y="3803368"/>
            <a:ext cx="4278957" cy="702601"/>
          </a:xfrm>
          <a:prstGeom prst="rect">
            <a:avLst/>
          </a:prstGeom>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8072"/>
            <a:r>
              <a:rPr lang="en-US" sz="3730" kern="0">
                <a:solidFill>
                  <a:srgbClr val="FFFFFF"/>
                </a:solidFill>
              </a:rPr>
              <a:t>Junior Engineers</a:t>
            </a:r>
          </a:p>
        </p:txBody>
      </p:sp>
      <p:sp>
        <p:nvSpPr>
          <p:cNvPr id="14" name="Google Shape;1785;p145">
            <a:extLst>
              <a:ext uri="{FF2B5EF4-FFF2-40B4-BE49-F238E27FC236}">
                <a16:creationId xmlns:a16="http://schemas.microsoft.com/office/drawing/2014/main" id="{66BEBAE2-C622-D229-A5AB-63D6911616D4}"/>
              </a:ext>
            </a:extLst>
          </p:cNvPr>
          <p:cNvSpPr txBox="1">
            <a:spLocks/>
          </p:cNvSpPr>
          <p:nvPr/>
        </p:nvSpPr>
        <p:spPr>
          <a:xfrm>
            <a:off x="1233576" y="3803366"/>
            <a:ext cx="4278957" cy="702601"/>
          </a:xfrm>
          <a:prstGeom prst="rect">
            <a:avLst/>
          </a:prstGeom>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8072"/>
            <a:r>
              <a:rPr lang="en-US" sz="3730" kern="0">
                <a:solidFill>
                  <a:srgbClr val="FFFFFF"/>
                </a:solidFill>
              </a:rPr>
              <a:t>Senior Engineers</a:t>
            </a:r>
          </a:p>
        </p:txBody>
      </p:sp>
      <p:sp>
        <p:nvSpPr>
          <p:cNvPr id="15" name="Google Shape;1782;p145">
            <a:extLst>
              <a:ext uri="{FF2B5EF4-FFF2-40B4-BE49-F238E27FC236}">
                <a16:creationId xmlns:a16="http://schemas.microsoft.com/office/drawing/2014/main" id="{B961611E-4686-F55F-2360-0DEC73D296D0}"/>
              </a:ext>
            </a:extLst>
          </p:cNvPr>
          <p:cNvSpPr txBox="1">
            <a:spLocks noGrp="1"/>
          </p:cNvSpPr>
          <p:nvPr>
            <p:ph type="title" idx="4294967295"/>
          </p:nvPr>
        </p:nvSpPr>
        <p:spPr>
          <a:xfrm>
            <a:off x="5639" y="357311"/>
            <a:ext cx="12180722" cy="762894"/>
          </a:xfrm>
          <a:prstGeom prst="rect">
            <a:avLst/>
          </a:prstGeom>
          <a:noFill/>
          <a:ln>
            <a:noFill/>
            <a:prstDash/>
          </a:ln>
          <a:effectLst/>
        </p:spPr>
        <p:txBody>
          <a:bodyPr rot="0" spcFirstLastPara="1" vertOverflow="overflow" horzOverflow="overflow" vert="horz" wrap="square" lIns="45658" tIns="22846" rIns="45658" bIns="22846"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8072">
              <a:defRPr/>
            </a:pPr>
            <a:r>
              <a:rPr lang="en-US" sz="4796" b="1">
                <a:solidFill>
                  <a:schemeClr val="tx1"/>
                </a:solidFill>
              </a:rPr>
              <a:t>Who is GitHub Copilot for?</a:t>
            </a:r>
          </a:p>
        </p:txBody>
      </p:sp>
      <p:grpSp>
        <p:nvGrpSpPr>
          <p:cNvPr id="21" name="Group 20">
            <a:extLst>
              <a:ext uri="{FF2B5EF4-FFF2-40B4-BE49-F238E27FC236}">
                <a16:creationId xmlns:a16="http://schemas.microsoft.com/office/drawing/2014/main" id="{7986A404-02E6-FA2F-04E6-462E58C0A588}"/>
              </a:ext>
              <a:ext uri="{C183D7F6-B498-43B3-948B-1728B52AA6E4}">
                <adec:decorative xmlns:adec="http://schemas.microsoft.com/office/drawing/2017/decorative" val="1"/>
              </a:ext>
            </a:extLst>
          </p:cNvPr>
          <p:cNvGrpSpPr/>
          <p:nvPr/>
        </p:nvGrpSpPr>
        <p:grpSpPr>
          <a:xfrm>
            <a:off x="2764029" y="2276258"/>
            <a:ext cx="1218072" cy="1219200"/>
            <a:chOff x="2070708" y="1708773"/>
            <a:chExt cx="914400" cy="915247"/>
          </a:xfrm>
        </p:grpSpPr>
        <p:sp>
          <p:nvSpPr>
            <p:cNvPr id="17" name="Google Shape;307;p32">
              <a:extLst>
                <a:ext uri="{FF2B5EF4-FFF2-40B4-BE49-F238E27FC236}">
                  <a16:creationId xmlns:a16="http://schemas.microsoft.com/office/drawing/2014/main" id="{51B60306-3979-CF84-0E1F-FEFC96D8014D}"/>
                </a:ext>
              </a:extLst>
            </p:cNvPr>
            <p:cNvSpPr/>
            <p:nvPr/>
          </p:nvSpPr>
          <p:spPr>
            <a:xfrm>
              <a:off x="2070708" y="1708773"/>
              <a:ext cx="914400" cy="91524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defTabSz="1218072">
                <a:buClr>
                  <a:srgbClr val="F0F6FC"/>
                </a:buClr>
                <a:buSzPts val="900"/>
              </a:pPr>
              <a:endParaRPr sz="1199" kern="0">
                <a:solidFill>
                  <a:srgbClr val="6E7681"/>
                </a:solidFill>
                <a:latin typeface="Arial"/>
                <a:ea typeface="Arial"/>
                <a:cs typeface="Arial"/>
                <a:sym typeface="Arial"/>
              </a:endParaRPr>
            </a:p>
          </p:txBody>
        </p:sp>
        <p:pic>
          <p:nvPicPr>
            <p:cNvPr id="18" name="Google Shape;1787;p145">
              <a:extLst>
                <a:ext uri="{FF2B5EF4-FFF2-40B4-BE49-F238E27FC236}">
                  <a16:creationId xmlns:a16="http://schemas.microsoft.com/office/drawing/2014/main" id="{A5053780-3976-52A8-0ECC-42C58D1D34AD}"/>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162149" y="1809520"/>
              <a:ext cx="731521" cy="731521"/>
            </a:xfrm>
            <a:prstGeom prst="rect">
              <a:avLst/>
            </a:prstGeom>
            <a:noFill/>
            <a:ln>
              <a:noFill/>
            </a:ln>
          </p:spPr>
        </p:pic>
      </p:grpSp>
      <p:grpSp>
        <p:nvGrpSpPr>
          <p:cNvPr id="20" name="Group 19">
            <a:extLst>
              <a:ext uri="{FF2B5EF4-FFF2-40B4-BE49-F238E27FC236}">
                <a16:creationId xmlns:a16="http://schemas.microsoft.com/office/drawing/2014/main" id="{62884E59-7005-9EEC-B430-F5F040B28B0A}"/>
              </a:ext>
              <a:ext uri="{C183D7F6-B498-43B3-948B-1728B52AA6E4}">
                <adec:decorative xmlns:adec="http://schemas.microsoft.com/office/drawing/2017/decorative" val="1"/>
              </a:ext>
            </a:extLst>
          </p:cNvPr>
          <p:cNvGrpSpPr/>
          <p:nvPr/>
        </p:nvGrpSpPr>
        <p:grpSpPr>
          <a:xfrm>
            <a:off x="8443837" y="2276256"/>
            <a:ext cx="1218072" cy="1219200"/>
            <a:chOff x="5875508" y="1708773"/>
            <a:chExt cx="914400" cy="915247"/>
          </a:xfrm>
        </p:grpSpPr>
        <p:sp>
          <p:nvSpPr>
            <p:cNvPr id="16" name="Google Shape;306;p32">
              <a:extLst>
                <a:ext uri="{FF2B5EF4-FFF2-40B4-BE49-F238E27FC236}">
                  <a16:creationId xmlns:a16="http://schemas.microsoft.com/office/drawing/2014/main" id="{CF05E152-576B-7F34-74F0-D406E17DF31D}"/>
                </a:ext>
              </a:extLst>
            </p:cNvPr>
            <p:cNvSpPr/>
            <p:nvPr/>
          </p:nvSpPr>
          <p:spPr>
            <a:xfrm>
              <a:off x="5875508" y="1708773"/>
              <a:ext cx="914400" cy="915247"/>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defTabSz="1218072">
                <a:buClr>
                  <a:srgbClr val="F0F6FC"/>
                </a:buClr>
                <a:buSzPts val="900"/>
              </a:pPr>
              <a:endParaRPr sz="1199" kern="0">
                <a:solidFill>
                  <a:srgbClr val="6E7681"/>
                </a:solidFill>
                <a:latin typeface="Arial"/>
                <a:ea typeface="Arial"/>
                <a:cs typeface="Arial"/>
                <a:sym typeface="Arial"/>
              </a:endParaRPr>
            </a:p>
          </p:txBody>
        </p:sp>
        <p:pic>
          <p:nvPicPr>
            <p:cNvPr id="19" name="Google Shape;1788;p145">
              <a:extLst>
                <a:ext uri="{FF2B5EF4-FFF2-40B4-BE49-F238E27FC236}">
                  <a16:creationId xmlns:a16="http://schemas.microsoft.com/office/drawing/2014/main" id="{5262DDCE-B054-4BFF-A1BA-3766B6B0A80E}"/>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966934" y="1809520"/>
              <a:ext cx="731521" cy="731521"/>
            </a:xfrm>
            <a:prstGeom prst="rect">
              <a:avLst/>
            </a:prstGeom>
            <a:noFill/>
            <a:ln>
              <a:noFill/>
            </a:ln>
          </p:spPr>
        </p:pic>
      </p:grpSp>
    </p:spTree>
    <p:extLst>
      <p:ext uri="{BB962C8B-B14F-4D97-AF65-F5344CB8AC3E}">
        <p14:creationId xmlns:p14="http://schemas.microsoft.com/office/powerpoint/2010/main" val="187988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9"/>
        <p:cNvGrpSpPr/>
        <p:nvPr/>
      </p:nvGrpSpPr>
      <p:grpSpPr>
        <a:xfrm>
          <a:off x="0" y="0"/>
          <a:ext cx="0" cy="0"/>
          <a:chOff x="0" y="0"/>
          <a:chExt cx="0" cy="0"/>
        </a:xfrm>
      </p:grpSpPr>
      <p:sp>
        <p:nvSpPr>
          <p:cNvPr id="2900" name="Google Shape;2900;p330"/>
          <p:cNvSpPr txBox="1">
            <a:spLocks noGrp="1"/>
          </p:cNvSpPr>
          <p:nvPr>
            <p:ph type="title" idx="4294967295"/>
          </p:nvPr>
        </p:nvSpPr>
        <p:spPr>
          <a:xfrm>
            <a:off x="723775" y="2138559"/>
            <a:ext cx="4930182" cy="909736"/>
          </a:xfrm>
          <a:prstGeom prst="rect">
            <a:avLst/>
          </a:prstGeom>
          <a:noFill/>
          <a:ln>
            <a:noFill/>
          </a:ln>
        </p:spPr>
        <p:txBody>
          <a:bodyPr spcFirstLastPara="1" wrap="square" lIns="0" tIns="0" rIns="0" bIns="0" anchor="ctr" anchorCtr="0">
            <a:spAutoFit/>
          </a:bodyPr>
          <a:lstStyle/>
          <a:p>
            <a:pPr>
              <a:spcAft>
                <a:spcPts val="666"/>
              </a:spcAft>
            </a:pPr>
            <a:r>
              <a:rPr lang="en-US" sz="2664">
                <a:solidFill>
                  <a:schemeClr val="lt1"/>
                </a:solidFill>
                <a:latin typeface="+mn-lt"/>
                <a:ea typeface="Inter SemiBold"/>
                <a:cs typeface="Inter SemiBold"/>
                <a:sym typeface="Inter SemiBold"/>
              </a:rPr>
              <a:t>Offers code suggestions,</a:t>
            </a:r>
            <a:br>
              <a:rPr lang="en-US" sz="2664">
                <a:solidFill>
                  <a:schemeClr val="lt1"/>
                </a:solidFill>
                <a:latin typeface="+mn-lt"/>
                <a:ea typeface="Inter SemiBold"/>
                <a:cs typeface="Inter SemiBold"/>
                <a:sym typeface="Inter SemiBold"/>
              </a:rPr>
            </a:br>
            <a:r>
              <a:rPr lang="en-US" sz="2664">
                <a:solidFill>
                  <a:schemeClr val="lt1"/>
                </a:solidFill>
                <a:latin typeface="+mn-lt"/>
                <a:ea typeface="Inter SemiBold"/>
                <a:cs typeface="Inter SemiBold"/>
                <a:sym typeface="Inter SemiBold"/>
              </a:rPr>
              <a:t>contextualized to your project</a:t>
            </a:r>
            <a:endParaRPr sz="2664">
              <a:solidFill>
                <a:schemeClr val="lt1"/>
              </a:solidFill>
              <a:latin typeface="+mn-lt"/>
              <a:ea typeface="Inter SemiBold"/>
              <a:cs typeface="Inter SemiBold"/>
              <a:sym typeface="Inter SemiBold"/>
            </a:endParaRPr>
          </a:p>
        </p:txBody>
      </p:sp>
      <p:sp>
        <p:nvSpPr>
          <p:cNvPr id="2901" name="Google Shape;2901;p330"/>
          <p:cNvSpPr/>
          <p:nvPr/>
        </p:nvSpPr>
        <p:spPr>
          <a:xfrm>
            <a:off x="1312532" y="3535840"/>
            <a:ext cx="4341425" cy="443989"/>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487216" tIns="121787" rIns="121787" bIns="121787" anchor="ctr" anchorCtr="0">
            <a:noAutofit/>
          </a:bodyPr>
          <a:lstStyle/>
          <a:p>
            <a:pPr defTabSz="1218072">
              <a:buClr>
                <a:srgbClr val="000000"/>
              </a:buClr>
            </a:pPr>
            <a:r>
              <a:rPr lang="en-US" sz="2131" kern="0">
                <a:solidFill>
                  <a:srgbClr val="FFFFFF"/>
                </a:solidFill>
                <a:latin typeface="Arial"/>
                <a:ea typeface="Inter"/>
                <a:cs typeface="Inter"/>
                <a:sym typeface="Inter"/>
              </a:rPr>
              <a:t>Convert comments to code</a:t>
            </a:r>
            <a:endParaRPr sz="2131" u="sng" kern="0">
              <a:solidFill>
                <a:srgbClr val="2EA043"/>
              </a:solidFill>
              <a:latin typeface="Arial"/>
              <a:ea typeface="Inter SemiBold"/>
              <a:cs typeface="Inter SemiBold"/>
              <a:sym typeface="Inter SemiBold"/>
            </a:endParaRPr>
          </a:p>
        </p:txBody>
      </p:sp>
      <p:grpSp>
        <p:nvGrpSpPr>
          <p:cNvPr id="2902" name="Google Shape;2902;p330">
            <a:extLst>
              <a:ext uri="{C183D7F6-B498-43B3-948B-1728B52AA6E4}">
                <adec:decorative xmlns:adec="http://schemas.microsoft.com/office/drawing/2017/decorative" val="1"/>
              </a:ext>
            </a:extLst>
          </p:cNvPr>
          <p:cNvGrpSpPr/>
          <p:nvPr/>
        </p:nvGrpSpPr>
        <p:grpSpPr>
          <a:xfrm>
            <a:off x="1461084" y="3640962"/>
            <a:ext cx="233786" cy="234034"/>
            <a:chOff x="4027450" y="4768275"/>
            <a:chExt cx="58000" cy="58000"/>
          </a:xfrm>
        </p:grpSpPr>
        <p:sp>
          <p:nvSpPr>
            <p:cNvPr id="2903" name="Google Shape;2903;p330"/>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F4E162"/>
            </a:solidFill>
            <a:ln>
              <a:noFill/>
            </a:ln>
          </p:spPr>
          <p:txBody>
            <a:bodyPr spcFirstLastPara="1" wrap="square" lIns="121787" tIns="121787" rIns="121787" bIns="121787" anchor="ctr" anchorCtr="0">
              <a:noAutofit/>
            </a:bodyPr>
            <a:lstStyle/>
            <a:p>
              <a:pPr defTabSz="1218072">
                <a:buClr>
                  <a:srgbClr val="000000"/>
                </a:buClr>
              </a:pPr>
              <a:endParaRPr sz="3730" kern="0">
                <a:solidFill>
                  <a:srgbClr val="000000"/>
                </a:solidFill>
                <a:latin typeface="Arial"/>
                <a:ea typeface="Arial"/>
                <a:cs typeface="Arial"/>
                <a:sym typeface="Arial"/>
              </a:endParaRPr>
            </a:p>
          </p:txBody>
        </p:sp>
        <p:sp>
          <p:nvSpPr>
            <p:cNvPr id="2904" name="Google Shape;2904;p330"/>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F4E162"/>
            </a:solidFill>
            <a:ln>
              <a:noFill/>
            </a:ln>
          </p:spPr>
          <p:txBody>
            <a:bodyPr spcFirstLastPara="1" wrap="square" lIns="121787" tIns="121787" rIns="121787" bIns="121787" anchor="ctr" anchorCtr="0">
              <a:noAutofit/>
            </a:bodyPr>
            <a:lstStyle/>
            <a:p>
              <a:pPr defTabSz="1218072">
                <a:buClr>
                  <a:srgbClr val="000000"/>
                </a:buClr>
              </a:pPr>
              <a:endParaRPr sz="3730" kern="0">
                <a:solidFill>
                  <a:srgbClr val="000000"/>
                </a:solidFill>
                <a:latin typeface="Arial"/>
                <a:ea typeface="Arial"/>
                <a:cs typeface="Arial"/>
                <a:sym typeface="Arial"/>
              </a:endParaRPr>
            </a:p>
          </p:txBody>
        </p:sp>
      </p:grpSp>
      <p:sp>
        <p:nvSpPr>
          <p:cNvPr id="2905" name="Google Shape;2905;p330"/>
          <p:cNvSpPr/>
          <p:nvPr/>
        </p:nvSpPr>
        <p:spPr>
          <a:xfrm>
            <a:off x="1312532" y="4184271"/>
            <a:ext cx="4341425" cy="443989"/>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487216" tIns="121787" rIns="121787" bIns="121787" anchor="ctr" anchorCtr="0">
            <a:noAutofit/>
          </a:bodyPr>
          <a:lstStyle/>
          <a:p>
            <a:pPr defTabSz="1218072">
              <a:buClr>
                <a:srgbClr val="000000"/>
              </a:buClr>
            </a:pPr>
            <a:r>
              <a:rPr lang="en-US" sz="2131" kern="0">
                <a:solidFill>
                  <a:srgbClr val="FFFFFF"/>
                </a:solidFill>
                <a:latin typeface="Arial"/>
                <a:ea typeface="Inter"/>
                <a:cs typeface="Inter"/>
                <a:sym typeface="Inter"/>
              </a:rPr>
              <a:t>Autofill for repetitive code</a:t>
            </a:r>
            <a:endParaRPr sz="2131" kern="0">
              <a:solidFill>
                <a:srgbClr val="FFFFFF"/>
              </a:solidFill>
              <a:latin typeface="Arial"/>
              <a:ea typeface="Inter"/>
              <a:cs typeface="Inter"/>
              <a:sym typeface="Inter"/>
            </a:endParaRPr>
          </a:p>
        </p:txBody>
      </p:sp>
      <p:grpSp>
        <p:nvGrpSpPr>
          <p:cNvPr id="2906" name="Google Shape;2906;p330">
            <a:extLst>
              <a:ext uri="{C183D7F6-B498-43B3-948B-1728B52AA6E4}">
                <adec:decorative xmlns:adec="http://schemas.microsoft.com/office/drawing/2017/decorative" val="1"/>
              </a:ext>
            </a:extLst>
          </p:cNvPr>
          <p:cNvGrpSpPr/>
          <p:nvPr/>
        </p:nvGrpSpPr>
        <p:grpSpPr>
          <a:xfrm>
            <a:off x="1461084" y="4289394"/>
            <a:ext cx="233786" cy="234034"/>
            <a:chOff x="4027450" y="4768275"/>
            <a:chExt cx="58000" cy="58000"/>
          </a:xfrm>
        </p:grpSpPr>
        <p:sp>
          <p:nvSpPr>
            <p:cNvPr id="2907" name="Google Shape;2907;p330"/>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F4E162"/>
            </a:solidFill>
            <a:ln>
              <a:noFill/>
            </a:ln>
          </p:spPr>
          <p:txBody>
            <a:bodyPr spcFirstLastPara="1" wrap="square" lIns="121787" tIns="121787" rIns="121787" bIns="121787" anchor="ctr" anchorCtr="0">
              <a:noAutofit/>
            </a:bodyPr>
            <a:lstStyle/>
            <a:p>
              <a:pPr defTabSz="1218072">
                <a:buClr>
                  <a:srgbClr val="000000"/>
                </a:buClr>
              </a:pPr>
              <a:endParaRPr sz="3730" kern="0">
                <a:solidFill>
                  <a:srgbClr val="000000"/>
                </a:solidFill>
                <a:latin typeface="Arial"/>
                <a:ea typeface="Arial"/>
                <a:cs typeface="Arial"/>
                <a:sym typeface="Arial"/>
              </a:endParaRPr>
            </a:p>
          </p:txBody>
        </p:sp>
        <p:sp>
          <p:nvSpPr>
            <p:cNvPr id="2908" name="Google Shape;2908;p330"/>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F4E162"/>
            </a:solidFill>
            <a:ln>
              <a:noFill/>
            </a:ln>
          </p:spPr>
          <p:txBody>
            <a:bodyPr spcFirstLastPara="1" wrap="square" lIns="121787" tIns="121787" rIns="121787" bIns="121787" anchor="ctr" anchorCtr="0">
              <a:noAutofit/>
            </a:bodyPr>
            <a:lstStyle/>
            <a:p>
              <a:pPr defTabSz="1218072">
                <a:buClr>
                  <a:srgbClr val="000000"/>
                </a:buClr>
              </a:pPr>
              <a:endParaRPr sz="3730" kern="0">
                <a:solidFill>
                  <a:srgbClr val="000000"/>
                </a:solidFill>
                <a:latin typeface="Arial"/>
                <a:ea typeface="Arial"/>
                <a:cs typeface="Arial"/>
                <a:sym typeface="Arial"/>
              </a:endParaRPr>
            </a:p>
          </p:txBody>
        </p:sp>
      </p:grpSp>
      <p:sp>
        <p:nvSpPr>
          <p:cNvPr id="2909" name="Google Shape;2909;p330"/>
          <p:cNvSpPr/>
          <p:nvPr/>
        </p:nvSpPr>
        <p:spPr>
          <a:xfrm>
            <a:off x="1312532" y="4832703"/>
            <a:ext cx="4341425" cy="443989"/>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487216" tIns="121787" rIns="121787" bIns="121787" anchor="ctr" anchorCtr="0">
            <a:noAutofit/>
          </a:bodyPr>
          <a:lstStyle/>
          <a:p>
            <a:pPr defTabSz="1218072">
              <a:buClr>
                <a:srgbClr val="000000"/>
              </a:buClr>
            </a:pPr>
            <a:r>
              <a:rPr lang="en-US" sz="2131" kern="0">
                <a:solidFill>
                  <a:srgbClr val="FFFFFF"/>
                </a:solidFill>
                <a:latin typeface="Arial"/>
                <a:ea typeface="Inter"/>
                <a:cs typeface="Inter"/>
                <a:sym typeface="Inter"/>
              </a:rPr>
              <a:t>Show alternatives</a:t>
            </a:r>
            <a:endParaRPr sz="2131" kern="0">
              <a:solidFill>
                <a:srgbClr val="FFFFFF"/>
              </a:solidFill>
              <a:latin typeface="Arial"/>
              <a:ea typeface="Inter"/>
              <a:cs typeface="Inter"/>
              <a:sym typeface="Inter"/>
            </a:endParaRPr>
          </a:p>
        </p:txBody>
      </p:sp>
      <p:grpSp>
        <p:nvGrpSpPr>
          <p:cNvPr id="2910" name="Google Shape;2910;p330">
            <a:extLst>
              <a:ext uri="{C183D7F6-B498-43B3-948B-1728B52AA6E4}">
                <adec:decorative xmlns:adec="http://schemas.microsoft.com/office/drawing/2017/decorative" val="1"/>
              </a:ext>
            </a:extLst>
          </p:cNvPr>
          <p:cNvGrpSpPr/>
          <p:nvPr/>
        </p:nvGrpSpPr>
        <p:grpSpPr>
          <a:xfrm>
            <a:off x="1461084" y="4937826"/>
            <a:ext cx="233786" cy="234034"/>
            <a:chOff x="4027450" y="4768275"/>
            <a:chExt cx="58000" cy="58000"/>
          </a:xfrm>
        </p:grpSpPr>
        <p:sp>
          <p:nvSpPr>
            <p:cNvPr id="2911" name="Google Shape;2911;p330"/>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F4E162"/>
            </a:solidFill>
            <a:ln>
              <a:noFill/>
            </a:ln>
          </p:spPr>
          <p:txBody>
            <a:bodyPr spcFirstLastPara="1" wrap="square" lIns="121787" tIns="121787" rIns="121787" bIns="121787" anchor="ctr" anchorCtr="0">
              <a:noAutofit/>
            </a:bodyPr>
            <a:lstStyle/>
            <a:p>
              <a:pPr defTabSz="1218072">
                <a:buClr>
                  <a:srgbClr val="000000"/>
                </a:buClr>
              </a:pPr>
              <a:endParaRPr sz="3730" kern="0">
                <a:solidFill>
                  <a:srgbClr val="000000"/>
                </a:solidFill>
                <a:latin typeface="Arial"/>
                <a:ea typeface="Arial"/>
                <a:cs typeface="Arial"/>
                <a:sym typeface="Arial"/>
              </a:endParaRPr>
            </a:p>
          </p:txBody>
        </p:sp>
        <p:sp>
          <p:nvSpPr>
            <p:cNvPr id="2912" name="Google Shape;2912;p330"/>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F4E162"/>
            </a:solidFill>
            <a:ln>
              <a:noFill/>
            </a:ln>
          </p:spPr>
          <p:txBody>
            <a:bodyPr spcFirstLastPara="1" wrap="square" lIns="121787" tIns="121787" rIns="121787" bIns="121787" anchor="ctr" anchorCtr="0">
              <a:noAutofit/>
            </a:bodyPr>
            <a:lstStyle/>
            <a:p>
              <a:pPr defTabSz="1218072">
                <a:buClr>
                  <a:srgbClr val="000000"/>
                </a:buClr>
              </a:pPr>
              <a:endParaRPr sz="3730" kern="0">
                <a:solidFill>
                  <a:srgbClr val="000000"/>
                </a:solidFill>
                <a:latin typeface="Arial"/>
                <a:ea typeface="Arial"/>
                <a:cs typeface="Arial"/>
                <a:sym typeface="Arial"/>
              </a:endParaRPr>
            </a:p>
          </p:txBody>
        </p:sp>
      </p:grpSp>
      <p:pic>
        <p:nvPicPr>
          <p:cNvPr id="2913" name="Google Shape;2913;p330" descr="GitHub Copilo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3776" y="1414033"/>
            <a:ext cx="3821749" cy="479709"/>
          </a:xfrm>
          <a:prstGeom prst="rect">
            <a:avLst/>
          </a:prstGeom>
          <a:noFill/>
          <a:ln>
            <a:noFill/>
          </a:ln>
        </p:spPr>
      </p:pic>
      <p:sp>
        <p:nvSpPr>
          <p:cNvPr id="2914" name="Google Shape;2914;p330"/>
          <p:cNvSpPr/>
          <p:nvPr/>
        </p:nvSpPr>
        <p:spPr>
          <a:xfrm>
            <a:off x="7221435" y="6030924"/>
            <a:ext cx="5119660" cy="664585"/>
          </a:xfrm>
          <a:prstGeom prst="roundRect">
            <a:avLst>
              <a:gd name="adj" fmla="val 16667"/>
            </a:avLst>
          </a:prstGeom>
          <a:solidFill>
            <a:srgbClr val="252B2E"/>
          </a:solidFill>
          <a:ln>
            <a:noFill/>
          </a:ln>
        </p:spPr>
        <p:txBody>
          <a:bodyPr spcFirstLastPara="1" wrap="square" lIns="121654" tIns="121654" rIns="121654" bIns="121654" anchor="ctr" anchorCtr="0">
            <a:noAutofit/>
          </a:bodyPr>
          <a:lstStyle/>
          <a:p>
            <a:pPr defTabSz="1218072">
              <a:buClr>
                <a:srgbClr val="000000"/>
              </a:buClr>
            </a:pPr>
            <a:endParaRPr sz="1864" kern="0">
              <a:solidFill>
                <a:srgbClr val="000000"/>
              </a:solidFill>
              <a:latin typeface="Arial"/>
              <a:ea typeface="Arial"/>
              <a:cs typeface="Arial"/>
              <a:sym typeface="Arial"/>
            </a:endParaRPr>
          </a:p>
        </p:txBody>
      </p:sp>
      <p:pic>
        <p:nvPicPr>
          <p:cNvPr id="2915" name="Google Shape;2915;p3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221434" y="698974"/>
            <a:ext cx="5119660" cy="5787841"/>
          </a:xfrm>
          <a:prstGeom prst="roundRect">
            <a:avLst>
              <a:gd name="adj" fmla="val 2533"/>
            </a:avLst>
          </a:prstGeom>
          <a:noFill/>
          <a:ln>
            <a:noFill/>
          </a:ln>
        </p:spPr>
      </p:pic>
      <p:pic>
        <p:nvPicPr>
          <p:cNvPr id="2916" name="Google Shape;2916;p33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789789" y="3415609"/>
            <a:ext cx="4578161" cy="329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sp>
        <p:nvSpPr>
          <p:cNvPr id="13" name="Google Shape;1783;p145">
            <a:extLst>
              <a:ext uri="{FF2B5EF4-FFF2-40B4-BE49-F238E27FC236}">
                <a16:creationId xmlns:a16="http://schemas.microsoft.com/office/drawing/2014/main" id="{4D625AB2-6925-5C73-6525-1B80B37BF2EF}"/>
              </a:ext>
            </a:extLst>
          </p:cNvPr>
          <p:cNvSpPr txBox="1">
            <a:spLocks/>
          </p:cNvSpPr>
          <p:nvPr/>
        </p:nvSpPr>
        <p:spPr>
          <a:xfrm>
            <a:off x="6286697" y="1607630"/>
            <a:ext cx="4278957" cy="702601"/>
          </a:xfrm>
          <a:prstGeom prst="rect">
            <a:avLst/>
          </a:prstGeom>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8072"/>
            <a:r>
              <a:rPr lang="en-US" sz="3730" kern="0">
                <a:solidFill>
                  <a:srgbClr val="FFFFFF"/>
                </a:solidFill>
              </a:rPr>
              <a:t>Copilot Chat</a:t>
            </a:r>
          </a:p>
        </p:txBody>
      </p:sp>
      <p:sp>
        <p:nvSpPr>
          <p:cNvPr id="14" name="Google Shape;1785;p145">
            <a:extLst>
              <a:ext uri="{FF2B5EF4-FFF2-40B4-BE49-F238E27FC236}">
                <a16:creationId xmlns:a16="http://schemas.microsoft.com/office/drawing/2014/main" id="{66BEBAE2-C622-D229-A5AB-63D6911616D4}"/>
              </a:ext>
            </a:extLst>
          </p:cNvPr>
          <p:cNvSpPr txBox="1">
            <a:spLocks/>
          </p:cNvSpPr>
          <p:nvPr/>
        </p:nvSpPr>
        <p:spPr>
          <a:xfrm>
            <a:off x="1638102" y="1607630"/>
            <a:ext cx="4278957" cy="702601"/>
          </a:xfrm>
          <a:prstGeom prst="rect">
            <a:avLst/>
          </a:prstGeom>
        </p:spPr>
        <p:txBody>
          <a:bodyPr spcFirstLastPara="1" wrap="square" lIns="121787" tIns="121787" rIns="121787" bIns="12178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8072"/>
            <a:r>
              <a:rPr lang="en-US" sz="3730" kern="0">
                <a:solidFill>
                  <a:srgbClr val="FFFFFF"/>
                </a:solidFill>
              </a:rPr>
              <a:t>Copilot</a:t>
            </a:r>
          </a:p>
        </p:txBody>
      </p:sp>
      <p:sp>
        <p:nvSpPr>
          <p:cNvPr id="15" name="Google Shape;1782;p145">
            <a:extLst>
              <a:ext uri="{FF2B5EF4-FFF2-40B4-BE49-F238E27FC236}">
                <a16:creationId xmlns:a16="http://schemas.microsoft.com/office/drawing/2014/main" id="{B961611E-4686-F55F-2360-0DEC73D296D0}"/>
              </a:ext>
            </a:extLst>
          </p:cNvPr>
          <p:cNvSpPr txBox="1">
            <a:spLocks noGrp="1"/>
          </p:cNvSpPr>
          <p:nvPr>
            <p:ph type="title" idx="4294967295"/>
          </p:nvPr>
        </p:nvSpPr>
        <p:spPr>
          <a:xfrm>
            <a:off x="5639" y="357311"/>
            <a:ext cx="12180722" cy="762894"/>
          </a:xfrm>
          <a:prstGeom prst="rect">
            <a:avLst/>
          </a:prstGeom>
          <a:noFill/>
          <a:ln>
            <a:noFill/>
            <a:prstDash/>
          </a:ln>
          <a:effectLst/>
        </p:spPr>
        <p:txBody>
          <a:bodyPr rot="0" spcFirstLastPara="1" vertOverflow="overflow" horzOverflow="overflow" vert="horz" wrap="square" lIns="45658" tIns="22846" rIns="45658" bIns="22846"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8072">
              <a:defRPr/>
            </a:pPr>
            <a:r>
              <a:rPr lang="en-US" sz="4796" b="1">
                <a:solidFill>
                  <a:srgbClr val="FFFFFF"/>
                </a:solidFill>
              </a:rPr>
              <a:t>Copilot Overview</a:t>
            </a:r>
          </a:p>
        </p:txBody>
      </p:sp>
      <p:pic>
        <p:nvPicPr>
          <p:cNvPr id="2" name="Google Shape;1806;p147">
            <a:extLst>
              <a:ext uri="{FF2B5EF4-FFF2-40B4-BE49-F238E27FC236}">
                <a16:creationId xmlns:a16="http://schemas.microsoft.com/office/drawing/2014/main" id="{5D11F132-82EB-1766-E4CE-D6B1D8CC3D3B}"/>
              </a:ext>
            </a:extLst>
          </p:cNvPr>
          <p:cNvPicPr preferRelativeResize="0"/>
          <p:nvPr/>
        </p:nvPicPr>
        <p:blipFill>
          <a:blip r:embed="rId3">
            <a:alphaModFix/>
          </a:blip>
          <a:stretch>
            <a:fillRect/>
          </a:stretch>
        </p:blipFill>
        <p:spPr>
          <a:xfrm>
            <a:off x="2470690" y="2122094"/>
            <a:ext cx="2613780" cy="2613780"/>
          </a:xfrm>
          <a:prstGeom prst="rect">
            <a:avLst/>
          </a:prstGeom>
          <a:noFill/>
          <a:ln>
            <a:noFill/>
          </a:ln>
        </p:spPr>
      </p:pic>
      <p:pic>
        <p:nvPicPr>
          <p:cNvPr id="3" name="Google Shape;1807;p147">
            <a:extLst>
              <a:ext uri="{FF2B5EF4-FFF2-40B4-BE49-F238E27FC236}">
                <a16:creationId xmlns:a16="http://schemas.microsoft.com/office/drawing/2014/main" id="{F3D5C68C-AD41-23AC-9835-8F389516B1B1}"/>
              </a:ext>
            </a:extLst>
          </p:cNvPr>
          <p:cNvPicPr preferRelativeResize="0"/>
          <p:nvPr/>
        </p:nvPicPr>
        <p:blipFill>
          <a:blip r:embed="rId3">
            <a:alphaModFix/>
          </a:blip>
          <a:stretch>
            <a:fillRect/>
          </a:stretch>
        </p:blipFill>
        <p:spPr>
          <a:xfrm>
            <a:off x="7119286" y="2122094"/>
            <a:ext cx="2613780" cy="2613780"/>
          </a:xfrm>
          <a:prstGeom prst="rect">
            <a:avLst/>
          </a:prstGeom>
          <a:noFill/>
          <a:ln>
            <a:noFill/>
          </a:ln>
        </p:spPr>
      </p:pic>
      <p:pic>
        <p:nvPicPr>
          <p:cNvPr id="4" name="Google Shape;1808;p147">
            <a:extLst>
              <a:ext uri="{FF2B5EF4-FFF2-40B4-BE49-F238E27FC236}">
                <a16:creationId xmlns:a16="http://schemas.microsoft.com/office/drawing/2014/main" id="{DB94BAE4-8D66-B3AB-67A4-B0871D0A7819}"/>
              </a:ext>
            </a:extLst>
          </p:cNvPr>
          <p:cNvPicPr preferRelativeResize="0"/>
          <p:nvPr/>
        </p:nvPicPr>
        <p:blipFill>
          <a:blip r:embed="rId4">
            <a:alphaModFix/>
          </a:blip>
          <a:stretch>
            <a:fillRect/>
          </a:stretch>
        </p:blipFill>
        <p:spPr>
          <a:xfrm>
            <a:off x="7715634" y="4541521"/>
            <a:ext cx="1421084" cy="1167319"/>
          </a:xfrm>
          <a:prstGeom prst="rect">
            <a:avLst/>
          </a:prstGeom>
          <a:noFill/>
          <a:ln>
            <a:noFill/>
          </a:ln>
        </p:spPr>
      </p:pic>
    </p:spTree>
    <p:extLst>
      <p:ext uri="{BB962C8B-B14F-4D97-AF65-F5344CB8AC3E}">
        <p14:creationId xmlns:p14="http://schemas.microsoft.com/office/powerpoint/2010/main" val="370534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sp>
        <p:nvSpPr>
          <p:cNvPr id="2952" name="Google Shape;2952;p332"/>
          <p:cNvSpPr txBox="1">
            <a:spLocks noGrp="1"/>
          </p:cNvSpPr>
          <p:nvPr>
            <p:ph type="title" idx="4294967295"/>
          </p:nvPr>
        </p:nvSpPr>
        <p:spPr>
          <a:xfrm>
            <a:off x="549502" y="283930"/>
            <a:ext cx="11295941" cy="730923"/>
          </a:xfrm>
          <a:prstGeom prst="rect">
            <a:avLst/>
          </a:prstGeom>
          <a:noFill/>
          <a:ln>
            <a:noFill/>
            <a:prstDash/>
          </a:ln>
          <a:effectLst/>
        </p:spPr>
        <p:txBody>
          <a:bodyPr rot="0" spcFirstLastPara="1" vertOverflow="overflow" horzOverflow="overflow" vert="horz" wrap="square" lIns="91349" tIns="45658" rIns="91349" bIns="45658" numCol="1" spcCol="0" rtlCol="0" fromWordArt="0" anchor="t" anchorCtr="0" forceAA="0" compatLnSpc="1">
            <a:prstTxWarp prst="textNoShape">
              <a:avLst/>
            </a:prstTxWarp>
            <a:noAutofit/>
          </a:bodyPr>
          <a:lstStyle/>
          <a:p>
            <a:pPr defTabSz="1218072">
              <a:lnSpc>
                <a:spcPct val="90000"/>
              </a:lnSpc>
              <a:buSzPts val="3600"/>
              <a:defRPr/>
            </a:pPr>
            <a:r>
              <a:rPr lang="en-US" sz="4796" b="1">
                <a:solidFill>
                  <a:srgbClr val="FFFFFF"/>
                </a:solidFill>
              </a:rPr>
              <a:t>Copilot Chat</a:t>
            </a:r>
          </a:p>
        </p:txBody>
      </p:sp>
      <p:sp>
        <p:nvSpPr>
          <p:cNvPr id="2953" name="Google Shape;2953;p332"/>
          <p:cNvSpPr/>
          <p:nvPr/>
        </p:nvSpPr>
        <p:spPr>
          <a:xfrm>
            <a:off x="685476" y="936233"/>
            <a:ext cx="9788137" cy="424407"/>
          </a:xfrm>
          <a:prstGeom prst="rect">
            <a:avLst/>
          </a:prstGeom>
          <a:noFill/>
          <a:ln>
            <a:noFill/>
          </a:ln>
        </p:spPr>
        <p:txBody>
          <a:bodyPr spcFirstLastPara="1" wrap="square" lIns="0" tIns="45658" rIns="91349" bIns="45658" anchor="t" anchorCtr="0">
            <a:noAutofit/>
          </a:bodyPr>
          <a:lstStyle/>
          <a:p>
            <a:pPr defTabSz="1218072">
              <a:buClr>
                <a:srgbClr val="000000"/>
              </a:buClr>
              <a:buSzPts val="1400"/>
            </a:pPr>
            <a:r>
              <a:rPr lang="en-US" sz="1865" kern="0">
                <a:solidFill>
                  <a:srgbClr val="8B939E"/>
                </a:solidFill>
                <a:latin typeface="Inter"/>
                <a:ea typeface="Inter"/>
                <a:cs typeface="Inter"/>
                <a:sym typeface="Inter"/>
              </a:rPr>
              <a:t>Context-aware ChatGPT-styled conversations with Copilot</a:t>
            </a:r>
            <a:endParaRPr sz="1865" kern="0">
              <a:solidFill>
                <a:srgbClr val="8B939E"/>
              </a:solidFill>
              <a:latin typeface="Inter"/>
              <a:ea typeface="Inter"/>
              <a:cs typeface="Inter"/>
              <a:sym typeface="Inter"/>
            </a:endParaRPr>
          </a:p>
        </p:txBody>
      </p:sp>
      <p:pic>
        <p:nvPicPr>
          <p:cNvPr id="2954" name="Google Shape;2954;p3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932167" y="1502938"/>
            <a:ext cx="7082895" cy="5003295"/>
          </a:xfrm>
          <a:prstGeom prst="rect">
            <a:avLst/>
          </a:prstGeom>
          <a:noFill/>
          <a:ln>
            <a:noFill/>
          </a:ln>
        </p:spPr>
      </p:pic>
      <p:grpSp>
        <p:nvGrpSpPr>
          <p:cNvPr id="2955" name="Google Shape;2955;p332"/>
          <p:cNvGrpSpPr/>
          <p:nvPr/>
        </p:nvGrpSpPr>
        <p:grpSpPr>
          <a:xfrm>
            <a:off x="646170" y="1839529"/>
            <a:ext cx="6165835" cy="311192"/>
            <a:chOff x="480843" y="1358869"/>
            <a:chExt cx="4628658" cy="233400"/>
          </a:xfrm>
        </p:grpSpPr>
        <p:sp>
          <p:nvSpPr>
            <p:cNvPr id="2956" name="Google Shape;2956;p332"/>
            <p:cNvSpPr/>
            <p:nvPr/>
          </p:nvSpPr>
          <p:spPr>
            <a:xfrm>
              <a:off x="480843" y="1358869"/>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/explain</a:t>
              </a:r>
              <a:endParaRPr sz="1199" kern="0">
                <a:solidFill>
                  <a:srgbClr val="000000"/>
                </a:solidFill>
                <a:latin typeface="Arial"/>
                <a:cs typeface="Arial"/>
                <a:sym typeface="Arial"/>
              </a:endParaRPr>
            </a:p>
          </p:txBody>
        </p:sp>
        <p:sp>
          <p:nvSpPr>
            <p:cNvPr id="2957" name="Google Shape;2957;p332"/>
            <p:cNvSpPr txBox="1"/>
            <p:nvPr/>
          </p:nvSpPr>
          <p:spPr>
            <a:xfrm>
              <a:off x="1631301" y="1375482"/>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Explains how the selected code works</a:t>
              </a:r>
              <a:endParaRPr sz="1199" kern="0">
                <a:solidFill>
                  <a:srgbClr val="000000"/>
                </a:solidFill>
                <a:latin typeface="Arial"/>
                <a:cs typeface="Arial"/>
                <a:sym typeface="Arial"/>
              </a:endParaRPr>
            </a:p>
          </p:txBody>
        </p:sp>
        <p:cxnSp>
          <p:nvCxnSpPr>
            <p:cNvPr id="2958" name="Google Shape;2958;p332"/>
            <p:cNvCxnSpPr/>
            <p:nvPr/>
          </p:nvCxnSpPr>
          <p:spPr>
            <a:xfrm>
              <a:off x="1377950" y="1475567"/>
              <a:ext cx="200100" cy="0"/>
            </a:xfrm>
            <a:prstGeom prst="straightConnector1">
              <a:avLst/>
            </a:prstGeom>
            <a:noFill/>
            <a:ln w="9525" cap="flat" cmpd="sng">
              <a:solidFill>
                <a:srgbClr val="C5A5FB"/>
              </a:solidFill>
              <a:prstDash val="solid"/>
              <a:round/>
              <a:headEnd type="none" w="sm" len="sm"/>
              <a:tailEnd type="triangle" w="med" len="med"/>
            </a:ln>
          </p:spPr>
        </p:cxnSp>
      </p:grpSp>
      <p:grpSp>
        <p:nvGrpSpPr>
          <p:cNvPr id="2959" name="Google Shape;2959;p332"/>
          <p:cNvGrpSpPr/>
          <p:nvPr/>
        </p:nvGrpSpPr>
        <p:grpSpPr>
          <a:xfrm>
            <a:off x="646170" y="2263546"/>
            <a:ext cx="6165835" cy="311192"/>
            <a:chOff x="480843" y="1993712"/>
            <a:chExt cx="4628658" cy="233400"/>
          </a:xfrm>
        </p:grpSpPr>
        <p:sp>
          <p:nvSpPr>
            <p:cNvPr id="2960" name="Google Shape;2960;p332"/>
            <p:cNvSpPr/>
            <p:nvPr/>
          </p:nvSpPr>
          <p:spPr>
            <a:xfrm>
              <a:off x="480843" y="1993712"/>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/fix</a:t>
              </a:r>
              <a:endParaRPr sz="1199" kern="0">
                <a:solidFill>
                  <a:srgbClr val="000000"/>
                </a:solidFill>
                <a:latin typeface="Arial"/>
                <a:cs typeface="Arial"/>
                <a:sym typeface="Arial"/>
              </a:endParaRPr>
            </a:p>
          </p:txBody>
        </p:sp>
        <p:sp>
          <p:nvSpPr>
            <p:cNvPr id="2961" name="Google Shape;2961;p332"/>
            <p:cNvSpPr txBox="1"/>
            <p:nvPr/>
          </p:nvSpPr>
          <p:spPr>
            <a:xfrm>
              <a:off x="1631301" y="2009280"/>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Proposes a fix for the problems in the selected code</a:t>
              </a:r>
              <a:endParaRPr sz="1199" kern="0">
                <a:solidFill>
                  <a:srgbClr val="000000"/>
                </a:solidFill>
                <a:latin typeface="Arial"/>
                <a:cs typeface="Arial"/>
                <a:sym typeface="Arial"/>
              </a:endParaRPr>
            </a:p>
          </p:txBody>
        </p:sp>
        <p:cxnSp>
          <p:nvCxnSpPr>
            <p:cNvPr id="2962" name="Google Shape;2962;p332"/>
            <p:cNvCxnSpPr/>
            <p:nvPr/>
          </p:nvCxnSpPr>
          <p:spPr>
            <a:xfrm>
              <a:off x="1377950" y="2110427"/>
              <a:ext cx="200100" cy="0"/>
            </a:xfrm>
            <a:prstGeom prst="straightConnector1">
              <a:avLst/>
            </a:prstGeom>
            <a:noFill/>
            <a:ln w="9525" cap="flat" cmpd="sng">
              <a:solidFill>
                <a:srgbClr val="C5A5FB"/>
              </a:solidFill>
              <a:prstDash val="solid"/>
              <a:round/>
              <a:headEnd type="none" w="sm" len="sm"/>
              <a:tailEnd type="triangle" w="med" len="med"/>
            </a:ln>
          </p:spPr>
        </p:cxnSp>
      </p:grpSp>
      <p:grpSp>
        <p:nvGrpSpPr>
          <p:cNvPr id="2963" name="Google Shape;2963;p332"/>
          <p:cNvGrpSpPr/>
          <p:nvPr/>
        </p:nvGrpSpPr>
        <p:grpSpPr>
          <a:xfrm>
            <a:off x="646170" y="2687562"/>
            <a:ext cx="6165835" cy="311192"/>
            <a:chOff x="480843" y="2628555"/>
            <a:chExt cx="4628658" cy="233400"/>
          </a:xfrm>
        </p:grpSpPr>
        <p:sp>
          <p:nvSpPr>
            <p:cNvPr id="2964" name="Google Shape;2964;p332"/>
            <p:cNvSpPr/>
            <p:nvPr/>
          </p:nvSpPr>
          <p:spPr>
            <a:xfrm>
              <a:off x="480843" y="2628555"/>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/new</a:t>
              </a:r>
              <a:endParaRPr sz="1199" kern="0">
                <a:solidFill>
                  <a:srgbClr val="000000"/>
                </a:solidFill>
                <a:latin typeface="Arial"/>
                <a:cs typeface="Arial"/>
                <a:sym typeface="Arial"/>
              </a:endParaRPr>
            </a:p>
          </p:txBody>
        </p:sp>
        <p:sp>
          <p:nvSpPr>
            <p:cNvPr id="2965" name="Google Shape;2965;p332"/>
            <p:cNvSpPr txBox="1"/>
            <p:nvPr/>
          </p:nvSpPr>
          <p:spPr>
            <a:xfrm>
              <a:off x="1631301" y="2643079"/>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Create a new project based on a natural language description</a:t>
              </a:r>
              <a:endParaRPr sz="1199" kern="0">
                <a:solidFill>
                  <a:srgbClr val="000000"/>
                </a:solidFill>
                <a:latin typeface="Arial"/>
                <a:cs typeface="Arial"/>
                <a:sym typeface="Arial"/>
              </a:endParaRPr>
            </a:p>
          </p:txBody>
        </p:sp>
        <p:cxnSp>
          <p:nvCxnSpPr>
            <p:cNvPr id="2966" name="Google Shape;2966;p332"/>
            <p:cNvCxnSpPr/>
            <p:nvPr/>
          </p:nvCxnSpPr>
          <p:spPr>
            <a:xfrm>
              <a:off x="1377950" y="2745287"/>
              <a:ext cx="200100" cy="0"/>
            </a:xfrm>
            <a:prstGeom prst="straightConnector1">
              <a:avLst/>
            </a:prstGeom>
            <a:noFill/>
            <a:ln w="9525" cap="flat" cmpd="sng">
              <a:solidFill>
                <a:srgbClr val="C5A5FB"/>
              </a:solidFill>
              <a:prstDash val="solid"/>
              <a:round/>
              <a:headEnd type="none" w="sm" len="sm"/>
              <a:tailEnd type="triangle" w="med" len="med"/>
            </a:ln>
          </p:spPr>
        </p:cxnSp>
      </p:grpSp>
      <p:grpSp>
        <p:nvGrpSpPr>
          <p:cNvPr id="2967" name="Google Shape;2967;p332"/>
          <p:cNvGrpSpPr/>
          <p:nvPr/>
        </p:nvGrpSpPr>
        <p:grpSpPr>
          <a:xfrm>
            <a:off x="646170" y="3959607"/>
            <a:ext cx="6165835" cy="311192"/>
            <a:chOff x="480843" y="3263398"/>
            <a:chExt cx="4628658" cy="233400"/>
          </a:xfrm>
        </p:grpSpPr>
        <p:sp>
          <p:nvSpPr>
            <p:cNvPr id="2968" name="Google Shape;2968;p332"/>
            <p:cNvSpPr/>
            <p:nvPr/>
          </p:nvSpPr>
          <p:spPr>
            <a:xfrm>
              <a:off x="480843" y="3263398"/>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/tests</a:t>
              </a:r>
              <a:endParaRPr sz="1199" kern="0">
                <a:solidFill>
                  <a:srgbClr val="000000"/>
                </a:solidFill>
                <a:latin typeface="Arial"/>
                <a:cs typeface="Arial"/>
                <a:sym typeface="Arial"/>
              </a:endParaRPr>
            </a:p>
          </p:txBody>
        </p:sp>
        <p:sp>
          <p:nvSpPr>
            <p:cNvPr id="2969" name="Google Shape;2969;p332"/>
            <p:cNvSpPr txBox="1"/>
            <p:nvPr/>
          </p:nvSpPr>
          <p:spPr>
            <a:xfrm>
              <a:off x="1631301" y="3276876"/>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Generate unit tests for the selected code</a:t>
              </a:r>
              <a:endParaRPr sz="1199" kern="0">
                <a:solidFill>
                  <a:srgbClr val="000000"/>
                </a:solidFill>
                <a:latin typeface="Arial"/>
                <a:cs typeface="Arial"/>
                <a:sym typeface="Arial"/>
              </a:endParaRPr>
            </a:p>
          </p:txBody>
        </p:sp>
        <p:cxnSp>
          <p:nvCxnSpPr>
            <p:cNvPr id="2970" name="Google Shape;2970;p332"/>
            <p:cNvCxnSpPr/>
            <p:nvPr/>
          </p:nvCxnSpPr>
          <p:spPr>
            <a:xfrm>
              <a:off x="1377950" y="3380147"/>
              <a:ext cx="200100" cy="0"/>
            </a:xfrm>
            <a:prstGeom prst="straightConnector1">
              <a:avLst/>
            </a:prstGeom>
            <a:noFill/>
            <a:ln w="9525" cap="flat" cmpd="sng">
              <a:solidFill>
                <a:srgbClr val="C5A5FB"/>
              </a:solidFill>
              <a:prstDash val="solid"/>
              <a:round/>
              <a:headEnd type="none" w="sm" len="sm"/>
              <a:tailEnd type="triangle" w="med" len="med"/>
            </a:ln>
          </p:spPr>
        </p:cxnSp>
      </p:grpSp>
      <p:grpSp>
        <p:nvGrpSpPr>
          <p:cNvPr id="2971" name="Google Shape;2971;p332"/>
          <p:cNvGrpSpPr/>
          <p:nvPr/>
        </p:nvGrpSpPr>
        <p:grpSpPr>
          <a:xfrm>
            <a:off x="646170" y="5234020"/>
            <a:ext cx="6165835" cy="311192"/>
            <a:chOff x="480843" y="3898241"/>
            <a:chExt cx="4628658" cy="233400"/>
          </a:xfrm>
        </p:grpSpPr>
        <p:sp>
          <p:nvSpPr>
            <p:cNvPr id="2972" name="Google Shape;2972;p332"/>
            <p:cNvSpPr/>
            <p:nvPr/>
          </p:nvSpPr>
          <p:spPr>
            <a:xfrm>
              <a:off x="480843" y="3898241"/>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/vscode</a:t>
              </a:r>
              <a:endParaRPr sz="1199" kern="0">
                <a:solidFill>
                  <a:srgbClr val="C5A5FB"/>
                </a:solidFill>
                <a:latin typeface="Inter"/>
                <a:ea typeface="Inter"/>
                <a:cs typeface="Inter"/>
                <a:sym typeface="Inter"/>
              </a:endParaRPr>
            </a:p>
          </p:txBody>
        </p:sp>
        <p:sp>
          <p:nvSpPr>
            <p:cNvPr id="2973" name="Google Shape;2973;p332"/>
            <p:cNvSpPr txBox="1"/>
            <p:nvPr/>
          </p:nvSpPr>
          <p:spPr>
            <a:xfrm>
              <a:off x="1631301" y="3910675"/>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Ask questions about VS Code</a:t>
              </a:r>
              <a:endParaRPr sz="1199" kern="0">
                <a:solidFill>
                  <a:srgbClr val="000000"/>
                </a:solidFill>
                <a:latin typeface="Arial"/>
                <a:cs typeface="Arial"/>
                <a:sym typeface="Arial"/>
              </a:endParaRPr>
            </a:p>
          </p:txBody>
        </p:sp>
        <p:cxnSp>
          <p:nvCxnSpPr>
            <p:cNvPr id="2974" name="Google Shape;2974;p332"/>
            <p:cNvCxnSpPr/>
            <p:nvPr/>
          </p:nvCxnSpPr>
          <p:spPr>
            <a:xfrm>
              <a:off x="1377950" y="4015007"/>
              <a:ext cx="200100" cy="0"/>
            </a:xfrm>
            <a:prstGeom prst="straightConnector1">
              <a:avLst/>
            </a:prstGeom>
            <a:noFill/>
            <a:ln w="9525" cap="flat" cmpd="sng">
              <a:solidFill>
                <a:srgbClr val="C5A5FB"/>
              </a:solidFill>
              <a:prstDash val="solid"/>
              <a:round/>
              <a:headEnd type="none" w="sm" len="sm"/>
              <a:tailEnd type="triangle" w="med" len="med"/>
            </a:ln>
          </p:spPr>
        </p:cxnSp>
      </p:grpSp>
      <p:grpSp>
        <p:nvGrpSpPr>
          <p:cNvPr id="2975" name="Google Shape;2975;p332"/>
          <p:cNvGrpSpPr/>
          <p:nvPr/>
        </p:nvGrpSpPr>
        <p:grpSpPr>
          <a:xfrm>
            <a:off x="646170" y="6043961"/>
            <a:ext cx="6165835" cy="311192"/>
            <a:chOff x="480843" y="4533086"/>
            <a:chExt cx="4628658" cy="233400"/>
          </a:xfrm>
        </p:grpSpPr>
        <p:sp>
          <p:nvSpPr>
            <p:cNvPr id="2976" name="Google Shape;2976;p332"/>
            <p:cNvSpPr/>
            <p:nvPr/>
          </p:nvSpPr>
          <p:spPr>
            <a:xfrm>
              <a:off x="480843" y="4533086"/>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/clear</a:t>
              </a:r>
              <a:endParaRPr sz="1199" kern="0">
                <a:solidFill>
                  <a:srgbClr val="000000"/>
                </a:solidFill>
                <a:latin typeface="Arial"/>
                <a:cs typeface="Arial"/>
                <a:sym typeface="Arial"/>
              </a:endParaRPr>
            </a:p>
          </p:txBody>
        </p:sp>
        <p:sp>
          <p:nvSpPr>
            <p:cNvPr id="2977" name="Google Shape;2977;p332"/>
            <p:cNvSpPr txBox="1"/>
            <p:nvPr/>
          </p:nvSpPr>
          <p:spPr>
            <a:xfrm>
              <a:off x="1631301" y="4544471"/>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Clear the session</a:t>
              </a:r>
              <a:endParaRPr sz="1199" kern="0">
                <a:solidFill>
                  <a:srgbClr val="000000"/>
                </a:solidFill>
                <a:latin typeface="Arial"/>
                <a:cs typeface="Arial"/>
                <a:sym typeface="Arial"/>
              </a:endParaRPr>
            </a:p>
          </p:txBody>
        </p:sp>
        <p:cxnSp>
          <p:nvCxnSpPr>
            <p:cNvPr id="2978" name="Google Shape;2978;p332"/>
            <p:cNvCxnSpPr/>
            <p:nvPr/>
          </p:nvCxnSpPr>
          <p:spPr>
            <a:xfrm>
              <a:off x="1377950" y="4649869"/>
              <a:ext cx="200100" cy="0"/>
            </a:xfrm>
            <a:prstGeom prst="straightConnector1">
              <a:avLst/>
            </a:prstGeom>
            <a:noFill/>
            <a:ln w="9525" cap="flat" cmpd="sng">
              <a:solidFill>
                <a:srgbClr val="C5A5FB"/>
              </a:solidFill>
              <a:prstDash val="solid"/>
              <a:round/>
              <a:headEnd type="none" w="sm" len="sm"/>
              <a:tailEnd type="triangle" w="med" len="med"/>
            </a:ln>
          </p:spPr>
        </p:cxnSp>
      </p:grpSp>
      <p:sp>
        <p:nvSpPr>
          <p:cNvPr id="2979" name="Google Shape;2979;p332"/>
          <p:cNvSpPr/>
          <p:nvPr/>
        </p:nvSpPr>
        <p:spPr>
          <a:xfrm>
            <a:off x="685476" y="1400220"/>
            <a:ext cx="5593586" cy="424407"/>
          </a:xfrm>
          <a:prstGeom prst="rect">
            <a:avLst/>
          </a:prstGeom>
          <a:noFill/>
          <a:ln>
            <a:noFill/>
          </a:ln>
        </p:spPr>
        <p:txBody>
          <a:bodyPr spcFirstLastPara="1" wrap="square" lIns="0" tIns="45658" rIns="91349" bIns="45658" anchor="t" anchorCtr="0">
            <a:noAutofit/>
          </a:bodyPr>
          <a:lstStyle/>
          <a:p>
            <a:pPr defTabSz="1218072">
              <a:buClr>
                <a:srgbClr val="000000"/>
              </a:buClr>
              <a:buSzPts val="1400"/>
            </a:pPr>
            <a:r>
              <a:rPr lang="en-US" sz="1199" kern="0">
                <a:solidFill>
                  <a:srgbClr val="FFFFFF"/>
                </a:solidFill>
                <a:latin typeface="Inter"/>
                <a:ea typeface="Inter"/>
                <a:cs typeface="Inter"/>
                <a:sym typeface="Inter"/>
              </a:rPr>
              <a:t>Slash commands (Workspace agent)</a:t>
            </a:r>
            <a:endParaRPr sz="1199" kern="0">
              <a:solidFill>
                <a:srgbClr val="FFFFFF"/>
              </a:solidFill>
              <a:latin typeface="Inter"/>
              <a:ea typeface="Inter"/>
              <a:cs typeface="Inter"/>
              <a:sym typeface="Inter"/>
            </a:endParaRPr>
          </a:p>
        </p:txBody>
      </p:sp>
      <p:grpSp>
        <p:nvGrpSpPr>
          <p:cNvPr id="2" name="Google Shape;2963;p332">
            <a:extLst>
              <a:ext uri="{FF2B5EF4-FFF2-40B4-BE49-F238E27FC236}">
                <a16:creationId xmlns:a16="http://schemas.microsoft.com/office/drawing/2014/main" id="{48A7D306-5969-A264-AB51-44113EC65F65}"/>
              </a:ext>
            </a:extLst>
          </p:cNvPr>
          <p:cNvGrpSpPr/>
          <p:nvPr/>
        </p:nvGrpSpPr>
        <p:grpSpPr>
          <a:xfrm>
            <a:off x="646170" y="6476284"/>
            <a:ext cx="6165835" cy="311192"/>
            <a:chOff x="480843" y="2628555"/>
            <a:chExt cx="4628658" cy="233400"/>
          </a:xfrm>
        </p:grpSpPr>
        <p:sp>
          <p:nvSpPr>
            <p:cNvPr id="3" name="Google Shape;2964;p332">
              <a:extLst>
                <a:ext uri="{FF2B5EF4-FFF2-40B4-BE49-F238E27FC236}">
                  <a16:creationId xmlns:a16="http://schemas.microsoft.com/office/drawing/2014/main" id="{48C04C30-8384-9B56-E03B-110D3467C36C}"/>
                </a:ext>
              </a:extLst>
            </p:cNvPr>
            <p:cNvSpPr/>
            <p:nvPr/>
          </p:nvSpPr>
          <p:spPr>
            <a:xfrm>
              <a:off x="480843" y="2628555"/>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/help</a:t>
              </a:r>
              <a:endParaRPr sz="1199" kern="0">
                <a:solidFill>
                  <a:srgbClr val="000000"/>
                </a:solidFill>
                <a:latin typeface="Arial"/>
                <a:cs typeface="Arial"/>
                <a:sym typeface="Arial"/>
              </a:endParaRPr>
            </a:p>
          </p:txBody>
        </p:sp>
        <p:sp>
          <p:nvSpPr>
            <p:cNvPr id="4" name="Google Shape;2965;p332">
              <a:extLst>
                <a:ext uri="{FF2B5EF4-FFF2-40B4-BE49-F238E27FC236}">
                  <a16:creationId xmlns:a16="http://schemas.microsoft.com/office/drawing/2014/main" id="{99893C07-C651-BA11-F359-571C7F2B2E10}"/>
                </a:ext>
              </a:extLst>
            </p:cNvPr>
            <p:cNvSpPr txBox="1"/>
            <p:nvPr/>
          </p:nvSpPr>
          <p:spPr>
            <a:xfrm>
              <a:off x="1631301" y="2643078"/>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General help about GitHub Copilot</a:t>
              </a:r>
              <a:endParaRPr sz="1199" kern="0">
                <a:solidFill>
                  <a:srgbClr val="000000"/>
                </a:solidFill>
                <a:latin typeface="Arial"/>
                <a:cs typeface="Arial"/>
                <a:sym typeface="Arial"/>
              </a:endParaRPr>
            </a:p>
          </p:txBody>
        </p:sp>
        <p:cxnSp>
          <p:nvCxnSpPr>
            <p:cNvPr id="5" name="Google Shape;2966;p332">
              <a:extLst>
                <a:ext uri="{FF2B5EF4-FFF2-40B4-BE49-F238E27FC236}">
                  <a16:creationId xmlns:a16="http://schemas.microsoft.com/office/drawing/2014/main" id="{0F57399B-49AF-7ED9-3AD3-6EEA4F684BFB}"/>
                </a:ext>
              </a:extLst>
            </p:cNvPr>
            <p:cNvCxnSpPr/>
            <p:nvPr/>
          </p:nvCxnSpPr>
          <p:spPr>
            <a:xfrm>
              <a:off x="1377950" y="2745287"/>
              <a:ext cx="200100" cy="0"/>
            </a:xfrm>
            <a:prstGeom prst="straightConnector1">
              <a:avLst/>
            </a:prstGeom>
            <a:noFill/>
            <a:ln w="9525" cap="flat" cmpd="sng">
              <a:solidFill>
                <a:srgbClr val="C5A5FB"/>
              </a:solidFill>
              <a:prstDash val="solid"/>
              <a:round/>
              <a:headEnd type="none" w="sm" len="sm"/>
              <a:tailEnd type="triangle" w="med" len="med"/>
            </a:ln>
          </p:spPr>
        </p:cxnSp>
      </p:grpSp>
      <p:grpSp>
        <p:nvGrpSpPr>
          <p:cNvPr id="6" name="Google Shape;2955;p332">
            <a:extLst>
              <a:ext uri="{FF2B5EF4-FFF2-40B4-BE49-F238E27FC236}">
                <a16:creationId xmlns:a16="http://schemas.microsoft.com/office/drawing/2014/main" id="{7D58FB68-D311-E5F9-C4C8-D7086D4B481A}"/>
              </a:ext>
            </a:extLst>
          </p:cNvPr>
          <p:cNvGrpSpPr/>
          <p:nvPr/>
        </p:nvGrpSpPr>
        <p:grpSpPr>
          <a:xfrm>
            <a:off x="646170" y="3111576"/>
            <a:ext cx="6165835" cy="311192"/>
            <a:chOff x="480843" y="1358869"/>
            <a:chExt cx="4628658" cy="233400"/>
          </a:xfrm>
        </p:grpSpPr>
        <p:sp>
          <p:nvSpPr>
            <p:cNvPr id="7" name="Google Shape;2956;p332">
              <a:extLst>
                <a:ext uri="{FF2B5EF4-FFF2-40B4-BE49-F238E27FC236}">
                  <a16:creationId xmlns:a16="http://schemas.microsoft.com/office/drawing/2014/main" id="{15B79F4E-8587-68B8-3DE1-41226BD05B5F}"/>
                </a:ext>
              </a:extLst>
            </p:cNvPr>
            <p:cNvSpPr/>
            <p:nvPr/>
          </p:nvSpPr>
          <p:spPr>
            <a:xfrm>
              <a:off x="480843" y="1358869"/>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a:t>
              </a:r>
              <a:r>
                <a:rPr lang="en-US" sz="932" kern="0" err="1">
                  <a:solidFill>
                    <a:srgbClr val="C5A5FB"/>
                  </a:solidFill>
                  <a:latin typeface="Inter"/>
                  <a:ea typeface="Inter"/>
                  <a:cs typeface="Inter"/>
                  <a:sym typeface="Inter"/>
                </a:rPr>
                <a:t>newNotebook</a:t>
              </a:r>
              <a:endParaRPr sz="932" kern="0">
                <a:solidFill>
                  <a:srgbClr val="000000"/>
                </a:solidFill>
                <a:latin typeface="Arial"/>
                <a:cs typeface="Arial"/>
                <a:sym typeface="Arial"/>
              </a:endParaRPr>
            </a:p>
          </p:txBody>
        </p:sp>
        <p:sp>
          <p:nvSpPr>
            <p:cNvPr id="8" name="Google Shape;2957;p332">
              <a:extLst>
                <a:ext uri="{FF2B5EF4-FFF2-40B4-BE49-F238E27FC236}">
                  <a16:creationId xmlns:a16="http://schemas.microsoft.com/office/drawing/2014/main" id="{CD8204F8-DF3A-730C-BCC8-ADAC9EEFF435}"/>
                </a:ext>
              </a:extLst>
            </p:cNvPr>
            <p:cNvSpPr txBox="1"/>
            <p:nvPr/>
          </p:nvSpPr>
          <p:spPr>
            <a:xfrm>
              <a:off x="1631301" y="1375482"/>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Create a new </a:t>
              </a:r>
              <a:r>
                <a:rPr lang="en-US" sz="1199" kern="0" err="1">
                  <a:solidFill>
                    <a:srgbClr val="FFFFFF"/>
                  </a:solidFill>
                  <a:latin typeface="Inter"/>
                  <a:ea typeface="Inter"/>
                  <a:cs typeface="Inter"/>
                  <a:sym typeface="Inter"/>
                </a:rPr>
                <a:t>Jupyter</a:t>
              </a:r>
              <a:r>
                <a:rPr lang="en-US" sz="1199" kern="0">
                  <a:solidFill>
                    <a:srgbClr val="FFFFFF"/>
                  </a:solidFill>
                  <a:latin typeface="Inter"/>
                  <a:ea typeface="Inter"/>
                  <a:cs typeface="Inter"/>
                  <a:sym typeface="Inter"/>
                </a:rPr>
                <a:t> Notebook based on your description</a:t>
              </a:r>
              <a:endParaRPr sz="1199" kern="0">
                <a:solidFill>
                  <a:srgbClr val="000000"/>
                </a:solidFill>
                <a:latin typeface="Arial"/>
                <a:cs typeface="Arial"/>
                <a:sym typeface="Arial"/>
              </a:endParaRPr>
            </a:p>
          </p:txBody>
        </p:sp>
        <p:cxnSp>
          <p:nvCxnSpPr>
            <p:cNvPr id="9" name="Google Shape;2958;p332">
              <a:extLst>
                <a:ext uri="{FF2B5EF4-FFF2-40B4-BE49-F238E27FC236}">
                  <a16:creationId xmlns:a16="http://schemas.microsoft.com/office/drawing/2014/main" id="{4D9AB38E-9C5A-FBC0-ADEE-68623EC4C6E2}"/>
                </a:ext>
              </a:extLst>
            </p:cNvPr>
            <p:cNvCxnSpPr/>
            <p:nvPr/>
          </p:nvCxnSpPr>
          <p:spPr>
            <a:xfrm>
              <a:off x="1377950" y="1475567"/>
              <a:ext cx="200100" cy="0"/>
            </a:xfrm>
            <a:prstGeom prst="straightConnector1">
              <a:avLst/>
            </a:prstGeom>
            <a:noFill/>
            <a:ln w="9525" cap="flat" cmpd="sng">
              <a:solidFill>
                <a:srgbClr val="C5A5FB"/>
              </a:solidFill>
              <a:prstDash val="solid"/>
              <a:round/>
              <a:headEnd type="none" w="sm" len="sm"/>
              <a:tailEnd type="triangle" w="med" len="med"/>
            </a:ln>
          </p:spPr>
        </p:cxnSp>
      </p:grpSp>
      <p:grpSp>
        <p:nvGrpSpPr>
          <p:cNvPr id="10" name="Google Shape;2959;p332">
            <a:extLst>
              <a:ext uri="{FF2B5EF4-FFF2-40B4-BE49-F238E27FC236}">
                <a16:creationId xmlns:a16="http://schemas.microsoft.com/office/drawing/2014/main" id="{70AB07C9-C893-7F08-9407-45C1FDC29A73}"/>
              </a:ext>
            </a:extLst>
          </p:cNvPr>
          <p:cNvGrpSpPr/>
          <p:nvPr/>
        </p:nvGrpSpPr>
        <p:grpSpPr>
          <a:xfrm>
            <a:off x="646170" y="3535592"/>
            <a:ext cx="6165835" cy="311192"/>
            <a:chOff x="480843" y="1993712"/>
            <a:chExt cx="4628658" cy="233400"/>
          </a:xfrm>
        </p:grpSpPr>
        <p:sp>
          <p:nvSpPr>
            <p:cNvPr id="11" name="Google Shape;2960;p332">
              <a:extLst>
                <a:ext uri="{FF2B5EF4-FFF2-40B4-BE49-F238E27FC236}">
                  <a16:creationId xmlns:a16="http://schemas.microsoft.com/office/drawing/2014/main" id="{E56977D1-E1FC-FCAD-74E1-A8E40D8C8288}"/>
                </a:ext>
              </a:extLst>
            </p:cNvPr>
            <p:cNvSpPr/>
            <p:nvPr/>
          </p:nvSpPr>
          <p:spPr>
            <a:xfrm>
              <a:off x="480843" y="1993712"/>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/terminal</a:t>
              </a:r>
              <a:endParaRPr sz="1199" kern="0">
                <a:solidFill>
                  <a:srgbClr val="000000"/>
                </a:solidFill>
                <a:latin typeface="Arial"/>
                <a:cs typeface="Arial"/>
                <a:sym typeface="Arial"/>
              </a:endParaRPr>
            </a:p>
          </p:txBody>
        </p:sp>
        <p:sp>
          <p:nvSpPr>
            <p:cNvPr id="12" name="Google Shape;2961;p332">
              <a:extLst>
                <a:ext uri="{FF2B5EF4-FFF2-40B4-BE49-F238E27FC236}">
                  <a16:creationId xmlns:a16="http://schemas.microsoft.com/office/drawing/2014/main" id="{45D8B757-2FA9-CE62-28AA-64184AF7FCF0}"/>
                </a:ext>
              </a:extLst>
            </p:cNvPr>
            <p:cNvSpPr txBox="1"/>
            <p:nvPr/>
          </p:nvSpPr>
          <p:spPr>
            <a:xfrm>
              <a:off x="1631301" y="2009280"/>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Explain how to do something in the integrated terminal</a:t>
              </a:r>
              <a:endParaRPr sz="1199" kern="0">
                <a:solidFill>
                  <a:srgbClr val="000000"/>
                </a:solidFill>
                <a:latin typeface="Arial"/>
                <a:cs typeface="Arial"/>
                <a:sym typeface="Arial"/>
              </a:endParaRPr>
            </a:p>
          </p:txBody>
        </p:sp>
        <p:cxnSp>
          <p:nvCxnSpPr>
            <p:cNvPr id="13" name="Google Shape;2962;p332">
              <a:extLst>
                <a:ext uri="{FF2B5EF4-FFF2-40B4-BE49-F238E27FC236}">
                  <a16:creationId xmlns:a16="http://schemas.microsoft.com/office/drawing/2014/main" id="{7FE47D4C-CD9A-F590-BF1E-4CEE92F29E19}"/>
                </a:ext>
              </a:extLst>
            </p:cNvPr>
            <p:cNvCxnSpPr/>
            <p:nvPr/>
          </p:nvCxnSpPr>
          <p:spPr>
            <a:xfrm>
              <a:off x="1377950" y="2110427"/>
              <a:ext cx="200100" cy="0"/>
            </a:xfrm>
            <a:prstGeom prst="straightConnector1">
              <a:avLst/>
            </a:prstGeom>
            <a:noFill/>
            <a:ln w="9525" cap="flat" cmpd="sng">
              <a:solidFill>
                <a:srgbClr val="C5A5FB"/>
              </a:solidFill>
              <a:prstDash val="solid"/>
              <a:round/>
              <a:headEnd type="none" w="sm" len="sm"/>
              <a:tailEnd type="triangle" w="med" len="med"/>
            </a:ln>
          </p:spPr>
        </p:cxnSp>
      </p:grpSp>
      <p:grpSp>
        <p:nvGrpSpPr>
          <p:cNvPr id="14" name="Google Shape;2963;p332">
            <a:extLst>
              <a:ext uri="{FF2B5EF4-FFF2-40B4-BE49-F238E27FC236}">
                <a16:creationId xmlns:a16="http://schemas.microsoft.com/office/drawing/2014/main" id="{65146500-1E0E-0C4A-61C9-381DBA26E265}"/>
              </a:ext>
            </a:extLst>
          </p:cNvPr>
          <p:cNvGrpSpPr/>
          <p:nvPr/>
        </p:nvGrpSpPr>
        <p:grpSpPr>
          <a:xfrm>
            <a:off x="646170" y="4805883"/>
            <a:ext cx="6165835" cy="311192"/>
            <a:chOff x="480843" y="2628555"/>
            <a:chExt cx="4628658" cy="233400"/>
          </a:xfrm>
        </p:grpSpPr>
        <p:sp>
          <p:nvSpPr>
            <p:cNvPr id="15" name="Google Shape;2964;p332">
              <a:extLst>
                <a:ext uri="{FF2B5EF4-FFF2-40B4-BE49-F238E27FC236}">
                  <a16:creationId xmlns:a16="http://schemas.microsoft.com/office/drawing/2014/main" id="{669BFD64-B1B2-9CC1-0383-A86690C86612}"/>
                </a:ext>
              </a:extLst>
            </p:cNvPr>
            <p:cNvSpPr/>
            <p:nvPr/>
          </p:nvSpPr>
          <p:spPr>
            <a:xfrm>
              <a:off x="480843" y="2628555"/>
              <a:ext cx="897000" cy="233400"/>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121787" tIns="121787" rIns="121787" bIns="121787" anchor="ctr" anchorCtr="0">
              <a:noAutofit/>
            </a:bodyPr>
            <a:lstStyle/>
            <a:p>
              <a:pPr defTabSz="1218072">
                <a:buClr>
                  <a:srgbClr val="000000"/>
                </a:buClr>
              </a:pPr>
              <a:r>
                <a:rPr lang="en-US" sz="1199" kern="0">
                  <a:solidFill>
                    <a:srgbClr val="C5A5FB"/>
                  </a:solidFill>
                  <a:latin typeface="Inter"/>
                  <a:ea typeface="Inter"/>
                  <a:cs typeface="Inter"/>
                  <a:sym typeface="Inter"/>
                </a:rPr>
                <a:t>/</a:t>
              </a:r>
              <a:r>
                <a:rPr lang="en-US" sz="1199" kern="0" err="1">
                  <a:solidFill>
                    <a:srgbClr val="C5A5FB"/>
                  </a:solidFill>
                  <a:latin typeface="Inter"/>
                  <a:ea typeface="Inter"/>
                  <a:cs typeface="Inter"/>
                  <a:sym typeface="Inter"/>
                </a:rPr>
                <a:t>api</a:t>
              </a:r>
              <a:endParaRPr sz="1199" kern="0">
                <a:solidFill>
                  <a:srgbClr val="000000"/>
                </a:solidFill>
                <a:latin typeface="Arial"/>
                <a:cs typeface="Arial"/>
                <a:sym typeface="Arial"/>
              </a:endParaRPr>
            </a:p>
          </p:txBody>
        </p:sp>
        <p:sp>
          <p:nvSpPr>
            <p:cNvPr id="16" name="Google Shape;2965;p332">
              <a:extLst>
                <a:ext uri="{FF2B5EF4-FFF2-40B4-BE49-F238E27FC236}">
                  <a16:creationId xmlns:a16="http://schemas.microsoft.com/office/drawing/2014/main" id="{6F34D712-8B49-9AC6-EA4C-02161CB0A69B}"/>
                </a:ext>
              </a:extLst>
            </p:cNvPr>
            <p:cNvSpPr txBox="1"/>
            <p:nvPr/>
          </p:nvSpPr>
          <p:spPr>
            <a:xfrm>
              <a:off x="1631301" y="2643079"/>
              <a:ext cx="3478200" cy="205735"/>
            </a:xfrm>
            <a:prstGeom prst="rect">
              <a:avLst/>
            </a:prstGeom>
            <a:noFill/>
            <a:ln>
              <a:noFill/>
            </a:ln>
          </p:spPr>
          <p:txBody>
            <a:bodyPr spcFirstLastPara="1" wrap="square" lIns="0" tIns="0" rIns="0" bIns="0" anchor="ctr" anchorCtr="0">
              <a:spAutoFit/>
            </a:bodyPr>
            <a:lstStyle/>
            <a:p>
              <a:pPr defTabSz="1218072">
                <a:spcAft>
                  <a:spcPts val="666"/>
                </a:spcAft>
                <a:buClr>
                  <a:srgbClr val="000000"/>
                </a:buClr>
              </a:pPr>
              <a:r>
                <a:rPr lang="en-US" sz="1199" kern="0">
                  <a:solidFill>
                    <a:srgbClr val="FFFFFF"/>
                  </a:solidFill>
                  <a:latin typeface="Inter"/>
                  <a:ea typeface="Inter"/>
                  <a:cs typeface="Inter"/>
                  <a:sym typeface="Inter"/>
                </a:rPr>
                <a:t>Questions about VS Code Extension development</a:t>
              </a:r>
              <a:endParaRPr sz="1199" kern="0">
                <a:solidFill>
                  <a:srgbClr val="000000"/>
                </a:solidFill>
                <a:latin typeface="Arial"/>
                <a:cs typeface="Arial"/>
                <a:sym typeface="Arial"/>
              </a:endParaRPr>
            </a:p>
          </p:txBody>
        </p:sp>
        <p:cxnSp>
          <p:nvCxnSpPr>
            <p:cNvPr id="17" name="Google Shape;2966;p332">
              <a:extLst>
                <a:ext uri="{FF2B5EF4-FFF2-40B4-BE49-F238E27FC236}">
                  <a16:creationId xmlns:a16="http://schemas.microsoft.com/office/drawing/2014/main" id="{7C7B97BA-A8A4-4185-BE6C-88F9C4D7C988}"/>
                </a:ext>
              </a:extLst>
            </p:cNvPr>
            <p:cNvCxnSpPr/>
            <p:nvPr/>
          </p:nvCxnSpPr>
          <p:spPr>
            <a:xfrm>
              <a:off x="1377950" y="2745287"/>
              <a:ext cx="200100" cy="0"/>
            </a:xfrm>
            <a:prstGeom prst="straightConnector1">
              <a:avLst/>
            </a:prstGeom>
            <a:noFill/>
            <a:ln w="9525" cap="flat" cmpd="sng">
              <a:solidFill>
                <a:srgbClr val="C5A5FB"/>
              </a:solidFill>
              <a:prstDash val="solid"/>
              <a:round/>
              <a:headEnd type="none" w="sm" len="sm"/>
              <a:tailEnd type="triangle" w="med" len="med"/>
            </a:ln>
          </p:spPr>
        </p:cxnSp>
      </p:grpSp>
      <p:sp>
        <p:nvSpPr>
          <p:cNvPr id="18" name="Google Shape;2979;p332">
            <a:extLst>
              <a:ext uri="{FF2B5EF4-FFF2-40B4-BE49-F238E27FC236}">
                <a16:creationId xmlns:a16="http://schemas.microsoft.com/office/drawing/2014/main" id="{5F030C74-5BEB-6228-95FC-92E118ECE2B3}"/>
              </a:ext>
            </a:extLst>
          </p:cNvPr>
          <p:cNvSpPr/>
          <p:nvPr/>
        </p:nvSpPr>
        <p:spPr>
          <a:xfrm>
            <a:off x="646170" y="4419177"/>
            <a:ext cx="5593586" cy="327430"/>
          </a:xfrm>
          <a:prstGeom prst="rect">
            <a:avLst/>
          </a:prstGeom>
          <a:noFill/>
          <a:ln>
            <a:noFill/>
          </a:ln>
        </p:spPr>
        <p:txBody>
          <a:bodyPr spcFirstLastPara="1" wrap="square" lIns="0" tIns="45658" rIns="91349" bIns="45658" anchor="t" anchorCtr="0">
            <a:noAutofit/>
          </a:bodyPr>
          <a:lstStyle/>
          <a:p>
            <a:pPr defTabSz="1218072">
              <a:buClr>
                <a:srgbClr val="000000"/>
              </a:buClr>
              <a:buSzPts val="1400"/>
            </a:pPr>
            <a:r>
              <a:rPr lang="en-US" sz="1199" kern="0">
                <a:solidFill>
                  <a:srgbClr val="FFFFFF"/>
                </a:solidFill>
                <a:latin typeface="Inter"/>
                <a:ea typeface="Inter"/>
                <a:cs typeface="Inter"/>
                <a:sym typeface="Inter"/>
              </a:rPr>
              <a:t>Slash commands (</a:t>
            </a:r>
            <a:r>
              <a:rPr lang="en-US" sz="1199" kern="0" err="1">
                <a:solidFill>
                  <a:srgbClr val="FFFFFF"/>
                </a:solidFill>
                <a:latin typeface="Inter"/>
                <a:ea typeface="Inter"/>
                <a:cs typeface="Inter"/>
                <a:sym typeface="Inter"/>
              </a:rPr>
              <a:t>vscode</a:t>
            </a:r>
            <a:r>
              <a:rPr lang="en-US" sz="1199" kern="0">
                <a:solidFill>
                  <a:srgbClr val="FFFFFF"/>
                </a:solidFill>
                <a:latin typeface="Inter"/>
                <a:ea typeface="Inter"/>
                <a:cs typeface="Inter"/>
                <a:sym typeface="Inter"/>
              </a:rPr>
              <a:t> agent)</a:t>
            </a:r>
            <a:endParaRPr sz="1199" kern="0">
              <a:solidFill>
                <a:srgbClr val="FFFFFF"/>
              </a:solidFill>
              <a:latin typeface="Inter"/>
              <a:ea typeface="Inter"/>
              <a:cs typeface="Inter"/>
              <a:sym typeface="Inter"/>
            </a:endParaRPr>
          </a:p>
        </p:txBody>
      </p:sp>
      <p:sp>
        <p:nvSpPr>
          <p:cNvPr id="19" name="Google Shape;2979;p332">
            <a:extLst>
              <a:ext uri="{FF2B5EF4-FFF2-40B4-BE49-F238E27FC236}">
                <a16:creationId xmlns:a16="http://schemas.microsoft.com/office/drawing/2014/main" id="{59C7985F-0C3B-3C99-A6C5-DAC320CFADB7}"/>
              </a:ext>
            </a:extLst>
          </p:cNvPr>
          <p:cNvSpPr/>
          <p:nvPr/>
        </p:nvSpPr>
        <p:spPr>
          <a:xfrm>
            <a:off x="685476" y="5685423"/>
            <a:ext cx="5593586" cy="327430"/>
          </a:xfrm>
          <a:prstGeom prst="rect">
            <a:avLst/>
          </a:prstGeom>
          <a:noFill/>
          <a:ln>
            <a:noFill/>
          </a:ln>
        </p:spPr>
        <p:txBody>
          <a:bodyPr spcFirstLastPara="1" wrap="square" lIns="0" tIns="45658" rIns="91349" bIns="45658" anchor="t" anchorCtr="0">
            <a:noAutofit/>
          </a:bodyPr>
          <a:lstStyle/>
          <a:p>
            <a:pPr defTabSz="1218072">
              <a:buClr>
                <a:srgbClr val="000000"/>
              </a:buClr>
              <a:buSzPts val="1400"/>
            </a:pPr>
            <a:r>
              <a:rPr lang="en-US" sz="1199" kern="0">
                <a:solidFill>
                  <a:srgbClr val="FFFFFF"/>
                </a:solidFill>
                <a:latin typeface="Inter"/>
                <a:ea typeface="Inter"/>
                <a:cs typeface="Inter"/>
                <a:sym typeface="Inter"/>
              </a:rPr>
              <a:t>Slash commands</a:t>
            </a:r>
            <a:endParaRPr sz="1199" kern="0">
              <a:solidFill>
                <a:srgbClr val="FFFFFF"/>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sp>
        <p:nvSpPr>
          <p:cNvPr id="15" name="Google Shape;1782;p145">
            <a:extLst>
              <a:ext uri="{FF2B5EF4-FFF2-40B4-BE49-F238E27FC236}">
                <a16:creationId xmlns:a16="http://schemas.microsoft.com/office/drawing/2014/main" id="{B961611E-4686-F55F-2360-0DEC73D296D0}"/>
              </a:ext>
            </a:extLst>
          </p:cNvPr>
          <p:cNvSpPr txBox="1">
            <a:spLocks noGrp="1"/>
          </p:cNvSpPr>
          <p:nvPr>
            <p:ph type="title" idx="4294967295"/>
          </p:nvPr>
        </p:nvSpPr>
        <p:spPr>
          <a:xfrm>
            <a:off x="5639" y="357311"/>
            <a:ext cx="12180722" cy="762894"/>
          </a:xfrm>
          <a:prstGeom prst="rect">
            <a:avLst/>
          </a:prstGeom>
          <a:noFill/>
          <a:ln>
            <a:noFill/>
            <a:prstDash/>
          </a:ln>
          <a:effectLst/>
        </p:spPr>
        <p:txBody>
          <a:bodyPr rot="0" spcFirstLastPara="1" vertOverflow="overflow" horzOverflow="overflow" vert="horz" wrap="square" lIns="45658" tIns="22846" rIns="45658" bIns="22846"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8072">
              <a:defRPr/>
            </a:pPr>
            <a:r>
              <a:rPr lang="en-US" sz="4796" b="1">
                <a:solidFill>
                  <a:srgbClr val="FFFFFF"/>
                </a:solidFill>
              </a:rPr>
              <a:t>Limitations</a:t>
            </a:r>
          </a:p>
        </p:txBody>
      </p:sp>
      <p:sp>
        <p:nvSpPr>
          <p:cNvPr id="5" name="Google Shape;1822;p148">
            <a:extLst>
              <a:ext uri="{FF2B5EF4-FFF2-40B4-BE49-F238E27FC236}">
                <a16:creationId xmlns:a16="http://schemas.microsoft.com/office/drawing/2014/main" id="{408310A6-9A69-2CF1-C78F-6278E45C1969}"/>
              </a:ext>
            </a:extLst>
          </p:cNvPr>
          <p:cNvSpPr txBox="1"/>
          <p:nvPr/>
        </p:nvSpPr>
        <p:spPr>
          <a:xfrm>
            <a:off x="1173758" y="2014102"/>
            <a:ext cx="9844485" cy="4222961"/>
          </a:xfrm>
          <a:prstGeom prst="rect">
            <a:avLst/>
          </a:prstGeom>
          <a:solidFill>
            <a:srgbClr val="F5F5F5"/>
          </a:solidFill>
          <a:ln>
            <a:noFill/>
          </a:ln>
          <a:effectLst>
            <a:reflection stA="25000" endPos="24000" dist="66675" dir="5400000" fadeDir="5400012" sy="-100000" algn="bl" rotWithShape="0"/>
          </a:effectLst>
        </p:spPr>
        <p:txBody>
          <a:bodyPr spcFirstLastPara="1" wrap="square" lIns="609036" tIns="365395" rIns="609036" bIns="121787" anchor="t" anchorCtr="0">
            <a:spAutoFit/>
          </a:bodyPr>
          <a:lstStyle/>
          <a:p>
            <a:pPr defTabSz="1218072">
              <a:buClr>
                <a:srgbClr val="000000"/>
              </a:buClr>
            </a:pPr>
            <a:r>
              <a:rPr lang="en" sz="3730" i="1" kern="0">
                <a:solidFill>
                  <a:srgbClr val="0D1117"/>
                </a:solidFill>
                <a:latin typeface="Arial"/>
                <a:cs typeface="Arial"/>
                <a:sym typeface="Arial"/>
              </a:rPr>
              <a:t>“I’m powered by AI, so surprises and mistakes are possible. Make sure to verify any generated code or suggestions, and share feedback so that we can learn and improve.”</a:t>
            </a:r>
            <a:br>
              <a:rPr lang="en" sz="3996" kern="0">
                <a:solidFill>
                  <a:srgbClr val="FF9900"/>
                </a:solidFill>
                <a:latin typeface="Arial"/>
                <a:cs typeface="Arial"/>
                <a:sym typeface="Arial"/>
              </a:rPr>
            </a:br>
            <a:br>
              <a:rPr lang="en" sz="3197" kern="0">
                <a:solidFill>
                  <a:srgbClr val="FF9900"/>
                </a:solidFill>
                <a:latin typeface="Arial"/>
                <a:cs typeface="Arial"/>
                <a:sym typeface="Arial"/>
              </a:rPr>
            </a:br>
            <a:r>
              <a:rPr lang="en" sz="2398" kern="0">
                <a:solidFill>
                  <a:srgbClr val="57606A"/>
                </a:solidFill>
                <a:latin typeface="Arial"/>
                <a:cs typeface="Arial"/>
                <a:sym typeface="Arial"/>
              </a:rPr>
              <a:t>Copilot</a:t>
            </a:r>
            <a:endParaRPr sz="2398" kern="0">
              <a:solidFill>
                <a:srgbClr val="57606A"/>
              </a:solidFill>
              <a:latin typeface="Arial"/>
              <a:cs typeface="Arial"/>
              <a:sym typeface="Arial"/>
            </a:endParaRPr>
          </a:p>
        </p:txBody>
      </p:sp>
      <p:pic>
        <p:nvPicPr>
          <p:cNvPr id="6" name="Google Shape;1823;p148">
            <a:extLst>
              <a:ext uri="{FF2B5EF4-FFF2-40B4-BE49-F238E27FC236}">
                <a16:creationId xmlns:a16="http://schemas.microsoft.com/office/drawing/2014/main" id="{50E96438-EC57-F381-C622-8D3C77547C20}"/>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73842" y="5506100"/>
            <a:ext cx="730843" cy="730843"/>
          </a:xfrm>
          <a:prstGeom prst="rect">
            <a:avLst/>
          </a:prstGeom>
          <a:noFill/>
          <a:ln>
            <a:noFill/>
          </a:ln>
        </p:spPr>
      </p:pic>
    </p:spTree>
    <p:extLst>
      <p:ext uri="{BB962C8B-B14F-4D97-AF65-F5344CB8AC3E}">
        <p14:creationId xmlns:p14="http://schemas.microsoft.com/office/powerpoint/2010/main" val="153389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2 GitHub Presentation Template">
  <a:themeElements>
    <a:clrScheme name="GitHub Color Palette ">
      <a:dk1>
        <a:srgbClr val="FFFFFF"/>
      </a:dk1>
      <a:lt1>
        <a:srgbClr val="0A0C10"/>
      </a:lt1>
      <a:dk2>
        <a:srgbClr val="8B939E"/>
      </a:dk2>
      <a:lt2>
        <a:srgbClr val="282828"/>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6164</Words>
  <Application>Microsoft Office PowerPoint</Application>
  <PresentationFormat>Widescreen</PresentationFormat>
  <Paragraphs>375</Paragraphs>
  <Slides>39</Slides>
  <Notes>38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Aptos</vt:lpstr>
      <vt:lpstr>Arial</vt:lpstr>
      <vt:lpstr>Calibri</vt:lpstr>
      <vt:lpstr>Courier New</vt:lpstr>
      <vt:lpstr>Helvetica Neue</vt:lpstr>
      <vt:lpstr>Inter</vt:lpstr>
      <vt:lpstr>Inter SemiBold</vt:lpstr>
      <vt:lpstr>Roboto</vt:lpstr>
      <vt:lpstr>Roboto Mono</vt:lpstr>
      <vt:lpstr>GitHub vILT Template</vt:lpstr>
      <vt:lpstr>2022 GitHub Presentation Template</vt:lpstr>
      <vt:lpstr>GitHub – 1   1</vt:lpstr>
      <vt:lpstr>Agenda</vt:lpstr>
      <vt:lpstr>Copilot Overview</vt:lpstr>
      <vt:lpstr>“A new AI-powered code completion tool that helps developers write code faster.”  GitHub  </vt:lpstr>
      <vt:lpstr>Who is GitHub Copilot for?</vt:lpstr>
      <vt:lpstr>Offers code suggestions, contextualized to your project</vt:lpstr>
      <vt:lpstr>Copilot Overview</vt:lpstr>
      <vt:lpstr>Copilot Chat</vt:lpstr>
      <vt:lpstr>Limitations</vt:lpstr>
      <vt:lpstr>GitHub Copilot “Wisdom”</vt:lpstr>
      <vt:lpstr>GitHub Copilot Impact</vt:lpstr>
      <vt:lpstr>Getting Started</vt:lpstr>
      <vt:lpstr>What is Required ?</vt:lpstr>
      <vt:lpstr>Copilot in Your IDE</vt:lpstr>
      <vt:lpstr>Once Enabled…</vt:lpstr>
      <vt:lpstr>Lab 1</vt:lpstr>
      <vt:lpstr>Prompt Engineering</vt:lpstr>
      <vt:lpstr>What is a Prompt?</vt:lpstr>
      <vt:lpstr>What is Prompt Engineering?</vt:lpstr>
      <vt:lpstr>Why is Prompt Engineering Important?</vt:lpstr>
      <vt:lpstr>Techniques</vt:lpstr>
      <vt:lpstr>Zero-Shot Programming  with Copilot</vt:lpstr>
      <vt:lpstr>One-shot Programming  with Copilot</vt:lpstr>
      <vt:lpstr>Cornerstones of Prompting</vt:lpstr>
      <vt:lpstr>Lab 2</vt:lpstr>
      <vt:lpstr>Tips &amp; Tricks</vt:lpstr>
      <vt:lpstr>In settings.json, add  “github.copilot.enable”: {    “*”: true,   “yaml”: true,   “plaintext”: false,   “markdown”: true }    </vt:lpstr>
      <vt:lpstr>Works best for general unit testing case generation</vt:lpstr>
      <vt:lpstr>Refactoring is possible through GitHub Copilot Chat</vt:lpstr>
      <vt:lpstr>Ask in GitHub Copilot Chat to get started</vt:lpstr>
      <vt:lpstr>Type / command in GitHub Copilot Chat to start with a new project</vt:lpstr>
      <vt:lpstr>Neighboring Tabs</vt:lpstr>
      <vt:lpstr>Role Prompting</vt:lpstr>
      <vt:lpstr>When to use Copilot vs Copilot Chat</vt:lpstr>
      <vt:lpstr>Asking for more Context</vt:lpstr>
      <vt:lpstr>Let’s think step by step</vt:lpstr>
      <vt:lpstr>Lab 3</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2025-02-05T17:58:06Z</dcterms:created>
  <dcterms:modified xsi:type="dcterms:W3CDTF">2025-02-05T17:58:59Z</dcterms:modified>
</cp:coreProperties>
</file>